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3" r:id="rId7"/>
    <p:sldId id="265" r:id="rId8"/>
    <p:sldId id="268" r:id="rId9"/>
    <p:sldId id="266" r:id="rId10"/>
    <p:sldId id="270" r:id="rId11"/>
    <p:sldId id="273" r:id="rId12"/>
    <p:sldId id="272" r:id="rId13"/>
    <p:sldId id="271" r:id="rId14"/>
    <p:sldId id="274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553" autoAdjust="0"/>
  </p:normalViewPr>
  <p:slideViewPr>
    <p:cSldViewPr snapToGrid="0">
      <p:cViewPr varScale="1">
        <p:scale>
          <a:sx n="60" d="100"/>
          <a:sy n="60" d="100"/>
        </p:scale>
        <p:origin x="15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FB355-C39D-4EC3-BE1B-700343329009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C9CCC-2D07-4B6A-98EC-345854F17B9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98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71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44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84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61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97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06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3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52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29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35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8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C9CCC-2D07-4B6A-98EC-345854F17B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86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2654-0DE6-41A4-81DF-0814F8F49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4015A1-036F-4021-91CC-40F71D4B8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BD5B2-BE5B-44B6-AE97-45D119D6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2BAD-4A1D-4059-A38A-D987922D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F5CAB-6812-49A9-9470-2ADB1834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A572-4472-47B4-B9C7-2C9437DA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7D37-F3ED-485A-856D-2B7294461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47D4F-D034-43E3-AFA7-A50EBCA96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CFF36-44B8-4CF5-91BD-B70D0FAD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450BF-3B23-42B1-B3F0-7DCB8FCC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6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BEDF28-86F5-4926-9D48-6F2D4E4AB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F85537-8167-4163-A723-2B4A094DB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B7BD5-69CA-4C81-B149-3B99C916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015CF-F2EC-4C2D-81DA-A523166B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1B49-5207-44C2-9F8D-4B50ADC11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A827-CE1B-4494-ACC4-564CA032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2DB15-3875-4A0A-B865-9859273C7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66C40-9966-4470-957C-ABDAE6C2B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B1B9-671F-4CBD-8727-44EEDD25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311EE-3300-4B5D-AFF3-0560FEB8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2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2AD1-E331-4EFC-994F-910CB427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3EE4A-2EFB-4EB9-B7D9-271AC5A6E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4F33C-2AA8-4832-AB34-59163384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A54AC-EAAF-4B25-8A6E-9B0787EB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A2E4B-50AC-4670-B312-C77FFC10D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2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6CD9-FA14-46E2-95CB-A569B122B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168A-97B9-43EE-9C88-94E2D34E0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B5503-F829-43D5-BBA4-6B4D09B61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B4AE5-C557-47B3-AC7C-4EFFEE32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65FF7-2212-422B-B6DC-9A93A496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50FD7-8F0B-4DCD-B08B-5B2F02DD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13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4403-B7CE-4969-85D2-528B1600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BBBAC-313B-4973-BABD-E493000B3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2E62C-7F4F-4D59-81B9-86E1350A1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FB307-C060-41FD-B41F-59220116C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4DDEB-7774-46D2-B826-F9D548E25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F33DC-E78C-46E1-B5FC-B00FAD68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D464E8-C6FA-40DF-AA1A-F3F9315B8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1B140-089F-43E6-B618-DAE67401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0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F884-FA26-408E-B229-812F21B6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528862-6347-4527-9DCC-D135C1F3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2363C-9CED-48D1-ABD7-787BB5D5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FA24E-5A89-4FB4-AF94-DBBCF6FA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7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7902A-CA1D-4D49-9793-D6CF430A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92587-6B76-4961-BFDE-DF7696815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DF2E6-5CD0-4265-8090-07A53D79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3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ACEB-2772-42C2-9ED4-BADFC13B2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D7A44-F2FA-40D6-BB61-7B841726B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4AD0E-FD1B-45E9-9DAF-3C77F38C6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FE1D9-AE6B-4D87-B5F2-C11E2DFB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6356A-7E0E-4C85-8EEA-3B1A35511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1EFF6-1C0A-4C6E-BB89-D9597F81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82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6A6-C240-4B3F-AFDD-C9025B066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93627-AFCB-4258-B360-0AD7BEAE34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BD73F-913C-4EF0-82BF-CAD1BCADE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90449-8216-415F-B6C5-13A001EE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AEF1E-0E0E-4D41-ACC7-351EF1CC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7036E-50C7-4D77-8661-26804DC4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2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4166F1-799A-4F23-9786-8B22CB6B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9DBB8-55A2-4037-938E-607E33BD7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CB3E-0FCB-44F1-8416-116AE68B5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DEC66-2AA5-4C79-B76F-A5B10CCEB22C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F863-F343-4DFC-AA7E-EF1CD6C82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CE976-BADC-4107-85DF-6BB5662F9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AE63F-B081-4193-8EE1-D070F482AB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1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rende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liechappell.com/blog/scientific-poster" TargetMode="External"/><Relationship Id="rId2" Type="http://schemas.openxmlformats.org/officeDocument/2006/relationships/hyperlink" Target="https://blog.addgene.org/guide-to-designing-the-scientific-pos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B370-7AF9-4A73-B0C9-F864CD0FD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An Introduction to Communicating Science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44F7A-AA09-45AE-8CAD-9B5A5CA1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Björn Jörges </a:t>
            </a:r>
          </a:p>
          <a:p>
            <a:endParaRPr lang="de-DE" dirty="0"/>
          </a:p>
          <a:p>
            <a:r>
              <a:rPr lang="de-DE" dirty="0"/>
              <a:t>Twitter: @b_jorges</a:t>
            </a:r>
          </a:p>
        </p:txBody>
      </p:sp>
    </p:spTree>
    <p:extLst>
      <p:ext uri="{BB962C8B-B14F-4D97-AF65-F5344CB8AC3E}">
        <p14:creationId xmlns:p14="http://schemas.microsoft.com/office/powerpoint/2010/main" val="21717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439"/>
    </mc:Choice>
    <mc:Fallback xmlns="">
      <p:transition spd="slow" advTm="484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AA67-8402-4617-B2AF-28FDC193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Some basics of graphic design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128D3-D2C8-4F97-A07D-02D4B5734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Color</a:t>
            </a:r>
          </a:p>
          <a:p>
            <a:pPr lvl="1"/>
            <a:r>
              <a:rPr lang="de-DE" dirty="0"/>
              <a:t>Help convey your story</a:t>
            </a:r>
          </a:p>
          <a:p>
            <a:pPr lvl="1"/>
            <a:r>
              <a:rPr lang="de-DE" dirty="0"/>
              <a:t>Accessibility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5172C-7780-464C-92CD-330DD6E03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244" y="1690688"/>
            <a:ext cx="3125612" cy="4472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894BE-56BF-40E7-BE1C-B0C096DEF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031" y="2720622"/>
            <a:ext cx="7292037" cy="3456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93F4B-351C-4CB4-9418-A73BE6D03E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814" y="10678"/>
            <a:ext cx="5253920" cy="684732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C37306D-671F-48CA-96F3-B98D5005150D}"/>
              </a:ext>
            </a:extLst>
          </p:cNvPr>
          <p:cNvGrpSpPr/>
          <p:nvPr/>
        </p:nvGrpSpPr>
        <p:grpSpPr>
          <a:xfrm>
            <a:off x="174190" y="10678"/>
            <a:ext cx="12191165" cy="6858000"/>
            <a:chOff x="417" y="0"/>
            <a:chExt cx="12191165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34074D-EE1D-4A5A-BB25-B5EB7D234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" y="0"/>
              <a:ext cx="12191165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AB88D4-12F6-4EB6-9152-2DAAB2C95B02}"/>
                </a:ext>
              </a:extLst>
            </p:cNvPr>
            <p:cNvSpPr/>
            <p:nvPr/>
          </p:nvSpPr>
          <p:spPr>
            <a:xfrm>
              <a:off x="124178" y="2720622"/>
              <a:ext cx="1691570" cy="23932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34BE60-A158-469B-830B-451D4F2D8AA3}"/>
                </a:ext>
              </a:extLst>
            </p:cNvPr>
            <p:cNvSpPr/>
            <p:nvPr/>
          </p:nvSpPr>
          <p:spPr>
            <a:xfrm>
              <a:off x="4233333" y="4411310"/>
              <a:ext cx="3825523" cy="18871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8E4A56-2336-4150-A214-1155CA89572F}"/>
                </a:ext>
              </a:extLst>
            </p:cNvPr>
            <p:cNvSpPr/>
            <p:nvPr/>
          </p:nvSpPr>
          <p:spPr>
            <a:xfrm>
              <a:off x="9341968" y="694453"/>
              <a:ext cx="2725853" cy="35501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949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11"/>
    </mc:Choice>
    <mc:Fallback xmlns="">
      <p:transition spd="slow" advTm="106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3B1A-57F7-4575-98E3-B60638DF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6" y="514572"/>
            <a:ext cx="2887133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Some basics of graphic design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89BC8-1552-4E27-BCDC-CF84894BA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5" y="2428475"/>
            <a:ext cx="2887133" cy="3152952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Scale and proportions:</a:t>
            </a:r>
          </a:p>
          <a:p>
            <a:pPr lvl="1"/>
            <a:r>
              <a:rPr lang="en-US" dirty="0"/>
              <a:t>Text-to-figure ratio</a:t>
            </a:r>
          </a:p>
          <a:p>
            <a:pPr lvl="1"/>
            <a:r>
              <a:rPr lang="en-US" dirty="0"/>
              <a:t>Large enough fonts</a:t>
            </a:r>
          </a:p>
          <a:p>
            <a:pPr lvl="1"/>
            <a:r>
              <a:rPr lang="en-US" dirty="0"/>
              <a:t>Whitespace</a:t>
            </a:r>
          </a:p>
          <a:p>
            <a:r>
              <a:rPr lang="en-US" dirty="0"/>
              <a:t>Simplicity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F3B4B-7CE3-45B6-BAB5-B96D7C423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090" y="604884"/>
            <a:ext cx="8105422" cy="5828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927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09"/>
    </mc:Choice>
    <mc:Fallback xmlns="">
      <p:transition spd="slow" advTm="13970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90E6-D0B9-434E-8253-266008EE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Practicalities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00188-0D67-47FB-B484-ED2150086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2022" cy="4351338"/>
          </a:xfrm>
        </p:spPr>
        <p:txBody>
          <a:bodyPr/>
          <a:lstStyle/>
          <a:p>
            <a:r>
              <a:rPr lang="de-DE" dirty="0"/>
              <a:t>For the poster</a:t>
            </a:r>
          </a:p>
          <a:p>
            <a:pPr lvl="1"/>
            <a:r>
              <a:rPr lang="de-DE" dirty="0"/>
              <a:t>PowerPoint</a:t>
            </a:r>
          </a:p>
          <a:p>
            <a:pPr lvl="1"/>
            <a:r>
              <a:rPr lang="de-DE" dirty="0"/>
              <a:t>Google Slides</a:t>
            </a:r>
          </a:p>
          <a:p>
            <a:pPr lvl="1"/>
            <a:r>
              <a:rPr lang="de-DE" dirty="0"/>
              <a:t>Adobe Illustrator</a:t>
            </a:r>
          </a:p>
          <a:p>
            <a:pPr lvl="1"/>
            <a:r>
              <a:rPr lang="de-DE" dirty="0"/>
              <a:t>Markdown languages</a:t>
            </a:r>
          </a:p>
          <a:p>
            <a:r>
              <a:rPr lang="de-DE" dirty="0"/>
              <a:t>For diagrams and illustrations:</a:t>
            </a:r>
          </a:p>
          <a:p>
            <a:pPr lvl="1"/>
            <a:r>
              <a:rPr lang="de-DE" dirty="0"/>
              <a:t>Inkscape</a:t>
            </a:r>
          </a:p>
          <a:p>
            <a:r>
              <a:rPr lang="de-DE" dirty="0"/>
              <a:t>Graphics databases:</a:t>
            </a:r>
          </a:p>
          <a:p>
            <a:pPr lvl="1"/>
            <a:r>
              <a:rPr lang="de-DE" dirty="0">
                <a:hlinkClick r:id="rId3"/>
              </a:rPr>
              <a:t>https://biorender.com/</a:t>
            </a:r>
            <a:endParaRPr lang="de-DE" dirty="0"/>
          </a:p>
          <a:p>
            <a:pPr lvl="1"/>
            <a:r>
              <a:rPr lang="de-DE" dirty="0"/>
              <a:t>https://thenounproject.com/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9E3981-5CCA-475F-BCE3-3D514552984D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320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Data graphics</a:t>
            </a:r>
          </a:p>
          <a:p>
            <a:pPr lvl="1"/>
            <a:r>
              <a:rPr lang="de-DE" dirty="0"/>
              <a:t>R</a:t>
            </a:r>
          </a:p>
          <a:p>
            <a:pPr lvl="1"/>
            <a:r>
              <a:rPr lang="de-DE" dirty="0"/>
              <a:t>Excel</a:t>
            </a:r>
          </a:p>
          <a:p>
            <a:r>
              <a:rPr lang="de-DE" dirty="0"/>
              <a:t>Printing</a:t>
            </a:r>
          </a:p>
          <a:p>
            <a:pPr lvl="1"/>
            <a:r>
              <a:rPr lang="de-DE" dirty="0"/>
              <a:t>Paper</a:t>
            </a:r>
          </a:p>
          <a:p>
            <a:pPr lvl="1"/>
            <a:r>
              <a:rPr lang="de-DE" dirty="0"/>
              <a:t>Fabric</a:t>
            </a:r>
          </a:p>
          <a:p>
            <a:r>
              <a:rPr lang="de-DE" dirty="0"/>
              <a:t>Transport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853F2-5471-480B-8A27-30E5C7AEA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674" y="681037"/>
            <a:ext cx="8524875" cy="5343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C48A5-1A80-464C-A284-179E57BA7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131" y="471196"/>
            <a:ext cx="6016530" cy="5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215"/>
    </mc:Choice>
    <mc:Fallback xmlns="">
      <p:transition spd="slow" advTm="168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5ADA-E53C-4D46-B576-A92AF7C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Presenting the poster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3224-FA09-4C18-8F4C-172BB049A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45" y="1825625"/>
            <a:ext cx="2830689" cy="4351338"/>
          </a:xfrm>
        </p:spPr>
        <p:txBody>
          <a:bodyPr/>
          <a:lstStyle/>
          <a:p>
            <a:r>
              <a:rPr lang="de-DE" dirty="0"/>
              <a:t>Be ready to walk visitors through your poster</a:t>
            </a:r>
          </a:p>
          <a:p>
            <a:pPr lvl="1"/>
            <a:r>
              <a:rPr lang="de-DE" dirty="0"/>
              <a:t>2-5min full story</a:t>
            </a:r>
          </a:p>
          <a:p>
            <a:pPr lvl="1"/>
            <a:r>
              <a:rPr lang="de-DE" dirty="0"/>
              <a:t>„elevator pitch“</a:t>
            </a:r>
          </a:p>
          <a:p>
            <a:pPr lvl="1"/>
            <a:r>
              <a:rPr lang="de-DE" dirty="0"/>
              <a:t>practice</a:t>
            </a:r>
          </a:p>
          <a:p>
            <a:endParaRPr lang="de-DE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D72FC-3C56-424E-A427-7021A1CB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844" y="1357313"/>
            <a:ext cx="77724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286"/>
    </mc:Choice>
    <mc:Fallback xmlns="">
      <p:transition spd="slow" advTm="10728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43B08-95FB-4EC8-B68B-4895B44B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300" y="1978818"/>
            <a:ext cx="2819400" cy="1325563"/>
          </a:xfrm>
        </p:spPr>
        <p:txBody>
          <a:bodyPr/>
          <a:lstStyle/>
          <a:p>
            <a:r>
              <a:rPr lang="de-DE" b="1" dirty="0"/>
              <a:t>Questions?</a:t>
            </a:r>
            <a:endParaRPr lang="en-US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E39F75-CA8B-4ACE-B59E-B8698795CDC0}"/>
              </a:ext>
            </a:extLst>
          </p:cNvPr>
          <p:cNvSpPr txBox="1"/>
          <p:nvPr/>
        </p:nvSpPr>
        <p:spPr>
          <a:xfrm>
            <a:off x="4165600" y="3759200"/>
            <a:ext cx="386080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500" dirty="0"/>
              <a:t>Email: bjoerges@yorku.ca</a:t>
            </a:r>
          </a:p>
          <a:p>
            <a:r>
              <a:rPr lang="de-DE" sz="2500" dirty="0"/>
              <a:t>Twitter: @b_jorges</a:t>
            </a:r>
          </a:p>
          <a:p>
            <a:r>
              <a:rPr lang="de-DE" sz="2500" dirty="0" err="1"/>
              <a:t>Discord</a:t>
            </a:r>
            <a:r>
              <a:rPr lang="de-DE" sz="2500" dirty="0"/>
              <a:t>: Bjorn (he/</a:t>
            </a:r>
            <a:r>
              <a:rPr lang="de-DE" sz="2500" dirty="0" err="1"/>
              <a:t>el</a:t>
            </a:r>
            <a:r>
              <a:rPr lang="de-DE" sz="2500" dirty="0"/>
              <a:t>)#9677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1734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A0FD-BD6D-4B8A-9A97-122F6D9C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DB0A2-9B29-4C34-8E40-0EEBA662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https://blog.addgene.org/guide-to-designing-the-scientific-poster</a:t>
            </a:r>
            <a:endParaRPr lang="en-US" dirty="0"/>
          </a:p>
          <a:p>
            <a:r>
              <a:rPr lang="en-US" dirty="0">
                <a:hlinkClick r:id="rId3"/>
              </a:rPr>
              <a:t>https://www.calliechappell.com/blog/scientific-poster</a:t>
            </a:r>
            <a:endParaRPr lang="en-US" dirty="0"/>
          </a:p>
          <a:p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Handout by Lana </a:t>
            </a:r>
            <a:r>
              <a:rPr lang="en-US" b="0" i="0" dirty="0" err="1">
                <a:solidFill>
                  <a:srgbClr val="0F1419"/>
                </a:solidFill>
                <a:effectLst/>
                <a:latin typeface="-apple-system"/>
              </a:rPr>
              <a:t>Mrkonja</a:t>
            </a:r>
            <a:r>
              <a:rPr lang="en-US" b="0" i="0" dirty="0">
                <a:solidFill>
                  <a:srgbClr val="0F1419"/>
                </a:solidFill>
                <a:effectLst/>
                <a:latin typeface="-apple-system"/>
              </a:rPr>
              <a:t> (Texas A&amp;M University), see further materials in the GitHub repository: https://github.com/b-jorges/communicating-science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1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C3BD-E03A-4725-9AAF-544EB930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Who do we communicate science to?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F371C-831E-4E43-B641-0B1635030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What do you think?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568F62-8586-4577-BC53-C7F6DB73752F}"/>
              </a:ext>
            </a:extLst>
          </p:cNvPr>
          <p:cNvSpPr txBox="1">
            <a:spLocks/>
          </p:cNvSpPr>
          <p:nvPr/>
        </p:nvSpPr>
        <p:spPr>
          <a:xfrm>
            <a:off x="6705600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The public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Government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Other academics (incl. Students)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...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54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10"/>
    </mc:Choice>
    <mc:Fallback xmlns="">
      <p:transition spd="slow" advTm="9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5AE3-15AF-4BA6-8508-150228F57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Communicating science to the public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C2BC9-E1F5-4F0D-93C3-19557850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What?</a:t>
            </a:r>
          </a:p>
          <a:p>
            <a:pPr lvl="1"/>
            <a:r>
              <a:rPr lang="de-DE" dirty="0"/>
              <a:t>Scientific knowledge</a:t>
            </a:r>
          </a:p>
          <a:p>
            <a:pPr lvl="1"/>
            <a:r>
              <a:rPr lang="de-DE" dirty="0"/>
              <a:t>That science works</a:t>
            </a:r>
          </a:p>
          <a:p>
            <a:pPr lvl="1"/>
            <a:r>
              <a:rPr lang="de-DE" dirty="0"/>
              <a:t>How science works</a:t>
            </a:r>
          </a:p>
          <a:p>
            <a:pPr marL="0" indent="0">
              <a:buNone/>
            </a:pPr>
            <a:r>
              <a:rPr lang="de-DE" dirty="0"/>
              <a:t>Why?</a:t>
            </a:r>
          </a:p>
          <a:p>
            <a:pPr lvl="1"/>
            <a:r>
              <a:rPr lang="de-DE" dirty="0"/>
              <a:t>Inspire new scientists</a:t>
            </a:r>
          </a:p>
          <a:p>
            <a:pPr lvl="1"/>
            <a:r>
              <a:rPr lang="de-DE" dirty="0"/>
              <a:t>Further trust in science, garner support for funding science</a:t>
            </a:r>
          </a:p>
          <a:p>
            <a:pPr lvl="1"/>
            <a:r>
              <a:rPr lang="de-DE" dirty="0"/>
              <a:t>Help people make better decisions</a:t>
            </a:r>
          </a:p>
          <a:p>
            <a:pPr marL="0" indent="0">
              <a:buNone/>
            </a:pPr>
            <a:r>
              <a:rPr lang="de-DE" dirty="0"/>
              <a:t>How?</a:t>
            </a:r>
          </a:p>
          <a:p>
            <a:pPr lvl="1"/>
            <a:r>
              <a:rPr lang="de-DE" dirty="0"/>
              <a:t>Social media</a:t>
            </a:r>
          </a:p>
          <a:p>
            <a:pPr lvl="1"/>
            <a:r>
              <a:rPr lang="de-DE" dirty="0"/>
              <a:t>Traditional media</a:t>
            </a:r>
          </a:p>
          <a:p>
            <a:pPr lvl="1"/>
            <a:r>
              <a:rPr lang="de-DE" dirty="0"/>
              <a:t>Events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8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42"/>
    </mc:Choice>
    <mc:Fallback xmlns="">
      <p:transition spd="slow" advTm="172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E2761-F99C-4058-AA35-00E9256D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Governments, administrations, political decision-makers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E608E-D7AF-4D4C-84D6-6C7A19697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What?</a:t>
            </a:r>
          </a:p>
          <a:p>
            <a:pPr lvl="1"/>
            <a:r>
              <a:rPr lang="de-DE" dirty="0"/>
              <a:t>Scientific knowledge </a:t>
            </a:r>
          </a:p>
          <a:p>
            <a:pPr marL="0" indent="0">
              <a:buNone/>
            </a:pPr>
            <a:r>
              <a:rPr lang="de-DE" dirty="0"/>
              <a:t>Why?</a:t>
            </a:r>
          </a:p>
          <a:p>
            <a:pPr lvl="1"/>
            <a:r>
              <a:rPr lang="de-DE" dirty="0"/>
              <a:t>Policy should be guided by most accurate knowledge</a:t>
            </a:r>
          </a:p>
          <a:p>
            <a:pPr marL="0" indent="0">
              <a:buNone/>
            </a:pPr>
            <a:r>
              <a:rPr lang="de-DE" dirty="0"/>
              <a:t>How?</a:t>
            </a:r>
          </a:p>
          <a:p>
            <a:pPr lvl="1"/>
            <a:r>
              <a:rPr lang="de-DE" dirty="0"/>
              <a:t>Whitepapers, policy briefs</a:t>
            </a:r>
          </a:p>
          <a:p>
            <a:pPr lvl="1"/>
            <a:r>
              <a:rPr lang="de-DE" dirty="0"/>
              <a:t>Advisory boards</a:t>
            </a:r>
          </a:p>
        </p:txBody>
      </p:sp>
    </p:spTree>
    <p:extLst>
      <p:ext uri="{BB962C8B-B14F-4D97-AF65-F5344CB8AC3E}">
        <p14:creationId xmlns:p14="http://schemas.microsoft.com/office/powerpoint/2010/main" val="425315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40"/>
    </mc:Choice>
    <mc:Fallback xmlns="">
      <p:transition spd="slow" advTm="74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BC15-BA00-4D30-9CF1-C66B0A7A3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Other academics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7CF0F-7709-473D-B5E5-2DF11EBDF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What</a:t>
            </a:r>
          </a:p>
          <a:p>
            <a:pPr lvl="1"/>
            <a:r>
              <a:rPr lang="de-DE" dirty="0"/>
              <a:t>Knowledge (Results, theories, models)</a:t>
            </a:r>
          </a:p>
          <a:p>
            <a:pPr lvl="1"/>
            <a:r>
              <a:rPr lang="de-DE" dirty="0"/>
              <a:t>Methods</a:t>
            </a:r>
          </a:p>
          <a:p>
            <a:pPr marL="0" indent="0">
              <a:buNone/>
            </a:pPr>
            <a:r>
              <a:rPr lang="de-DE" dirty="0"/>
              <a:t>Why</a:t>
            </a:r>
          </a:p>
          <a:p>
            <a:pPr lvl="1"/>
            <a:r>
              <a:rPr lang="de-DE" dirty="0"/>
              <a:t>Progress of our understanding of the world</a:t>
            </a:r>
          </a:p>
          <a:p>
            <a:pPr lvl="1"/>
            <a:r>
              <a:rPr lang="de-DE" dirty="0"/>
              <a:t>Citations</a:t>
            </a:r>
          </a:p>
          <a:p>
            <a:pPr marL="0" indent="0">
              <a:buNone/>
            </a:pPr>
            <a:r>
              <a:rPr lang="de-DE" dirty="0"/>
              <a:t>How</a:t>
            </a:r>
          </a:p>
          <a:p>
            <a:pPr lvl="1"/>
            <a:r>
              <a:rPr lang="de-DE" dirty="0"/>
              <a:t>Traditionally academic media: papers, conference presentations,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posters</a:t>
            </a:r>
            <a:r>
              <a:rPr lang="de-DE" dirty="0"/>
              <a:t>, </a:t>
            </a:r>
            <a:r>
              <a:rPr lang="de-DE" dirty="0" err="1"/>
              <a:t>theses</a:t>
            </a:r>
            <a:r>
              <a:rPr lang="de-DE" dirty="0"/>
              <a:t>, </a:t>
            </a:r>
            <a:r>
              <a:rPr lang="de-DE" dirty="0" err="1"/>
              <a:t>books</a:t>
            </a:r>
            <a:endParaRPr lang="de-DE" dirty="0"/>
          </a:p>
          <a:p>
            <a:pPr lvl="1"/>
            <a:r>
              <a:rPr lang="de-DE" dirty="0"/>
              <a:t>Alternative means: pre-prints, blog posts, software applications, social media</a:t>
            </a:r>
          </a:p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60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24"/>
    </mc:Choice>
    <mc:Fallback xmlns="">
      <p:transition spd="slow" advTm="109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B665-1305-49D2-98C3-F62029611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General principles when communicating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79CEF-814D-4C87-BFFC-5E3C223B2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Keep the audience in mind</a:t>
            </a:r>
          </a:p>
          <a:p>
            <a:pPr lvl="1"/>
            <a:r>
              <a:rPr lang="de-DE" dirty="0"/>
              <a:t>Accessibility!</a:t>
            </a:r>
          </a:p>
          <a:p>
            <a:r>
              <a:rPr lang="de-DE" dirty="0"/>
              <a:t>Keep the medium in mind</a:t>
            </a:r>
          </a:p>
          <a:p>
            <a:r>
              <a:rPr lang="de-DE" dirty="0"/>
              <a:t>Storytelling</a:t>
            </a:r>
            <a:endParaRPr lang="en-US" dirty="0"/>
          </a:p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958"/>
    </mc:Choice>
    <mc:Fallback xmlns="">
      <p:transition spd="slow" advTm="229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BF57C225-7D40-42FB-9DE3-3A0B331D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CC7633F-8553-4CC4-BC89-F27866793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de-DE" b="1" dirty="0"/>
              <a:t>How to design a scientific poster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726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6"/>
    </mc:Choice>
    <mc:Fallback xmlns="">
      <p:transition spd="slow" advTm="121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5A12-8B07-4393-9D0B-D3C1264B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Poster sessions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F33CF-DF57-46F0-A45C-23D6BB633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728391"/>
            <a:ext cx="7772400" cy="4819650"/>
          </a:xfrm>
          <a:prstGeom prst="rect">
            <a:avLst/>
          </a:prstGeom>
        </p:spPr>
      </p:pic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D93F7E-15CC-402B-800A-F5F3EBB69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23" y="1570832"/>
            <a:ext cx="9560877" cy="513476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E4DACD-12DB-4B4C-9C01-40D71C0FA0CD}"/>
              </a:ext>
            </a:extLst>
          </p:cNvPr>
          <p:cNvSpPr/>
          <p:nvPr/>
        </p:nvSpPr>
        <p:spPr>
          <a:xfrm>
            <a:off x="1264356" y="1603022"/>
            <a:ext cx="474133" cy="237067"/>
          </a:xfrm>
          <a:prstGeom prst="rect">
            <a:avLst/>
          </a:prstGeom>
          <a:solidFill>
            <a:srgbClr val="292D4E"/>
          </a:solidFill>
          <a:ln>
            <a:solidFill>
              <a:srgbClr val="292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8A3A2A-9B0A-403E-83DD-1E0994E4E749}"/>
              </a:ext>
            </a:extLst>
          </p:cNvPr>
          <p:cNvSpPr/>
          <p:nvPr/>
        </p:nvSpPr>
        <p:spPr>
          <a:xfrm>
            <a:off x="1210733" y="2218266"/>
            <a:ext cx="999067" cy="237067"/>
          </a:xfrm>
          <a:prstGeom prst="rect">
            <a:avLst/>
          </a:prstGeom>
          <a:solidFill>
            <a:srgbClr val="292D4E"/>
          </a:solidFill>
          <a:ln>
            <a:solidFill>
              <a:srgbClr val="292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A0C17-5EAD-4042-941D-E96745E7FDF7}"/>
              </a:ext>
            </a:extLst>
          </p:cNvPr>
          <p:cNvSpPr/>
          <p:nvPr/>
        </p:nvSpPr>
        <p:spPr>
          <a:xfrm>
            <a:off x="5810955" y="6355644"/>
            <a:ext cx="793045" cy="192397"/>
          </a:xfrm>
          <a:prstGeom prst="rect">
            <a:avLst/>
          </a:prstGeom>
          <a:solidFill>
            <a:srgbClr val="292D4E"/>
          </a:solidFill>
          <a:ln>
            <a:solidFill>
              <a:srgbClr val="292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92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14"/>
    </mc:Choice>
    <mc:Fallback xmlns="">
      <p:transition spd="slow" advTm="119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95BB-E571-4B9E-8906-66203559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5667" cy="1325563"/>
          </a:xfrm>
        </p:spPr>
        <p:txBody>
          <a:bodyPr/>
          <a:lstStyle/>
          <a:p>
            <a:r>
              <a:rPr lang="de-DE" b="1" dirty="0"/>
              <a:t>The basics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A2536-84B8-49B7-A086-8EBEDF298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55" y="169068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Content structure:</a:t>
            </a:r>
          </a:p>
          <a:p>
            <a:pPr lvl="1"/>
            <a:r>
              <a:rPr lang="de-DE" dirty="0"/>
              <a:t>Introduction</a:t>
            </a:r>
          </a:p>
          <a:p>
            <a:pPr lvl="1"/>
            <a:r>
              <a:rPr lang="de-DE" dirty="0"/>
              <a:t>Methods</a:t>
            </a:r>
          </a:p>
          <a:p>
            <a:pPr lvl="1"/>
            <a:r>
              <a:rPr lang="de-DE" dirty="0"/>
              <a:t>Results</a:t>
            </a:r>
          </a:p>
          <a:p>
            <a:pPr lvl="1"/>
            <a:r>
              <a:rPr lang="de-DE" dirty="0"/>
              <a:t>Conclusions</a:t>
            </a:r>
          </a:p>
          <a:p>
            <a:pPr lvl="1"/>
            <a:r>
              <a:rPr lang="de-DE" dirty="0"/>
              <a:t>Acknowledgements, </a:t>
            </a:r>
          </a:p>
          <a:p>
            <a:pPr marL="457200" lvl="1" indent="0">
              <a:buNone/>
            </a:pPr>
            <a:r>
              <a:rPr lang="de-DE" dirty="0"/>
              <a:t>references, contact</a:t>
            </a:r>
          </a:p>
          <a:p>
            <a:r>
              <a:rPr lang="de-DE" dirty="0"/>
              <a:t>Graphical structure:</a:t>
            </a:r>
          </a:p>
          <a:p>
            <a:pPr lvl="1"/>
            <a:r>
              <a:rPr lang="de-DE" dirty="0"/>
              <a:t>Check formatting instructions</a:t>
            </a:r>
          </a:p>
          <a:p>
            <a:pPr lvl="1"/>
            <a:r>
              <a:rPr lang="de-DE" dirty="0"/>
              <a:t>Break up space</a:t>
            </a:r>
          </a:p>
          <a:p>
            <a:pPr lvl="1"/>
            <a:r>
              <a:rPr lang="de-DE" dirty="0"/>
              <a:t>Follow natural flow </a:t>
            </a:r>
          </a:p>
          <a:p>
            <a:pPr marL="457200" lvl="1" indent="0">
              <a:buNone/>
            </a:pPr>
            <a:r>
              <a:rPr lang="de-DE" dirty="0"/>
              <a:t>(top-bottom, left-right)</a:t>
            </a:r>
          </a:p>
          <a:p>
            <a:pPr lvl="1"/>
            <a:r>
              <a:rPr lang="de-DE" dirty="0"/>
              <a:t>Large title</a:t>
            </a:r>
          </a:p>
          <a:p>
            <a:pPr lvl="1"/>
            <a:r>
              <a:rPr lang="de-DE" dirty="0"/>
              <a:t>Graphics </a:t>
            </a:r>
            <a:r>
              <a:rPr lang="en-US" dirty="0"/>
              <a:t>&gt; text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B26D7-6221-4D80-A245-31FC65A4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554" y="1263827"/>
            <a:ext cx="6902491" cy="4963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349CA-AA98-4A62-A040-928A0A814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185" y="630382"/>
            <a:ext cx="3360562" cy="6157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AF1B95-C3AE-4011-A05A-51373DC8C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02" y="1957477"/>
            <a:ext cx="6890591" cy="3817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322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319"/>
    </mc:Choice>
    <mc:Fallback xmlns="">
      <p:transition spd="slow" advTm="28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274" x="4165600" y="6451600"/>
          <p14:tracePt t="66377" x="3914775" y="6802438"/>
          <p14:tracePt t="66377" x="3938588" y="6786563"/>
          <p14:tracePt t="66378" x="3954463" y="6770688"/>
          <p14:tracePt t="66379" x="3962400" y="6754813"/>
          <p14:tracePt t="66380" x="3978275" y="6746875"/>
          <p14:tracePt t="66381" x="3994150" y="6731000"/>
          <p14:tracePt t="66382" x="4011613" y="6707188"/>
          <p14:tracePt t="66383" x="4035425" y="6691313"/>
          <p14:tracePt t="66384" x="4059238" y="6665913"/>
          <p14:tracePt t="66386" x="4075113" y="6650038"/>
          <p14:tracePt t="66387" x="4090988" y="6634163"/>
          <p14:tracePt t="66387" x="4106863" y="6618288"/>
          <p14:tracePt t="66388" x="4130675" y="6594475"/>
          <p14:tracePt t="66389" x="4154488" y="6570663"/>
          <p14:tracePt t="66390" x="4170363" y="6546850"/>
          <p14:tracePt t="66391" x="4202113" y="6523038"/>
          <p14:tracePt t="66392" x="4217988" y="6499225"/>
          <p14:tracePt t="66393" x="4249738" y="6475413"/>
          <p14:tracePt t="66394" x="4265613" y="6459538"/>
          <p14:tracePt t="66395" x="4289425" y="6435725"/>
          <p14:tracePt t="66396" x="4313238" y="6403975"/>
          <p14:tracePt t="66397" x="4344988" y="6388100"/>
          <p14:tracePt t="66398" x="4362450" y="6356350"/>
          <p14:tracePt t="66399" x="4394200" y="6338888"/>
          <p14:tracePt t="66400" x="4410075" y="6307138"/>
          <p14:tracePt t="66401" x="4441825" y="6291263"/>
          <p14:tracePt t="66402" x="4473575" y="6259513"/>
          <p14:tracePt t="66403" x="4489450" y="6243638"/>
          <p14:tracePt t="66404" x="4505325" y="6219825"/>
          <p14:tracePt t="66406" x="4537075" y="6196013"/>
          <p14:tracePt t="66406" x="4560888" y="6172200"/>
          <p14:tracePt t="66407" x="4592638" y="6148388"/>
          <p14:tracePt t="66408" x="4616450" y="6124575"/>
          <p14:tracePt t="66409" x="4648200" y="6092825"/>
          <p14:tracePt t="66410" x="4672013" y="6076950"/>
          <p14:tracePt t="66411" x="4705350" y="6045200"/>
          <p14:tracePt t="66412" x="4721225" y="6029325"/>
          <p14:tracePt t="66413" x="4752975" y="5995988"/>
          <p14:tracePt t="66414" x="4776788" y="5972175"/>
          <p14:tracePt t="66415" x="4816475" y="5932488"/>
          <p14:tracePt t="66416" x="4840288" y="5900738"/>
          <p14:tracePt t="66417" x="4872038" y="5861050"/>
          <p14:tracePt t="66418" x="4911725" y="5837238"/>
          <p14:tracePt t="66420" x="4927600" y="5805488"/>
          <p14:tracePt t="66420" x="4959350" y="5765800"/>
          <p14:tracePt t="66421" x="4991100" y="5726113"/>
          <p14:tracePt t="66422" x="5030788" y="5678488"/>
          <p14:tracePt t="66423" x="5072063" y="5629275"/>
          <p14:tracePt t="66426" x="5159375" y="5526088"/>
          <p14:tracePt t="66426" x="5191125" y="5478463"/>
          <p14:tracePt t="66427" x="5230813" y="5414963"/>
          <p14:tracePt t="66428" x="5262563" y="5367338"/>
          <p14:tracePt t="66429" x="5302250" y="5310188"/>
          <p14:tracePt t="66430" x="5341938" y="5254625"/>
          <p14:tracePt t="66431" x="5389563" y="5183188"/>
          <p14:tracePt t="66432" x="5430838" y="5127625"/>
          <p14:tracePt t="66434" x="5486400" y="5056188"/>
          <p14:tracePt t="66435" x="5526088" y="4976813"/>
          <p14:tracePt t="66436" x="5565775" y="4911725"/>
          <p14:tracePt t="66436" x="5597525" y="4864100"/>
          <p14:tracePt t="66437" x="5645150" y="4792663"/>
          <p14:tracePt t="66438" x="5684838" y="4737100"/>
          <p14:tracePt t="66439" x="5740400" y="4657725"/>
          <p14:tracePt t="66441" x="5781675" y="4584700"/>
          <p14:tracePt t="66442" x="5821363" y="4521200"/>
          <p14:tracePt t="66442" x="5868988" y="4441825"/>
          <p14:tracePt t="66443" x="5916613" y="4370388"/>
          <p14:tracePt t="66444" x="5940425" y="4322763"/>
          <p14:tracePt t="66445" x="5988050" y="4257675"/>
          <p14:tracePt t="66446" x="6027738" y="4186238"/>
          <p14:tracePt t="66447" x="6075363" y="4106863"/>
          <p14:tracePt t="66448" x="6124575" y="4035425"/>
          <p14:tracePt t="66449" x="6164263" y="3971925"/>
          <p14:tracePt t="66451" x="6203950" y="3898900"/>
          <p14:tracePt t="66452" x="6243638" y="3835400"/>
          <p14:tracePt t="66453" x="6283325" y="3771900"/>
          <p14:tracePt t="66453" x="6315075" y="3724275"/>
          <p14:tracePt t="66455" x="6346825" y="3668713"/>
          <p14:tracePt t="66455" x="6394450" y="3605213"/>
          <p14:tracePt t="66457" x="6426200" y="3556000"/>
          <p14:tracePt t="66458" x="6467475" y="3492500"/>
          <p14:tracePt t="66459" x="6491288" y="3436938"/>
          <p14:tracePt t="66459" x="6523038" y="3389313"/>
          <p14:tracePt t="66460" x="6546850" y="3349625"/>
          <p14:tracePt t="66461" x="6578600" y="3302000"/>
          <p14:tracePt t="66462" x="6610350" y="3252788"/>
          <p14:tracePt t="66463" x="6634163" y="3221038"/>
          <p14:tracePt t="66464" x="6665913" y="3157538"/>
          <p14:tracePt t="66465" x="6689725" y="3133725"/>
          <p14:tracePt t="66466" x="6705600" y="3086100"/>
          <p14:tracePt t="66467" x="6737350" y="3054350"/>
          <p14:tracePt t="66469" x="6769100" y="2998788"/>
          <p14:tracePt t="66470" x="6784975" y="2967038"/>
          <p14:tracePt t="66472" x="6810375" y="2943225"/>
          <p14:tracePt t="66472" x="6818313" y="2909888"/>
          <p14:tracePt t="66474" x="6842125" y="2886075"/>
          <p14:tracePt t="66475" x="6858000" y="2862263"/>
          <p14:tracePt t="66475" x="6865938" y="2830513"/>
          <p14:tracePt t="66476" x="6881813" y="2822575"/>
          <p14:tracePt t="66477" x="6881813" y="2806700"/>
          <p14:tracePt t="66478" x="6897688" y="2782888"/>
          <p14:tracePt t="66479" x="6913563" y="2759075"/>
          <p14:tracePt t="66481" x="6921500" y="2743200"/>
          <p14:tracePt t="66481" x="6929438" y="2735263"/>
          <p14:tracePt t="66482" x="6937375" y="2711450"/>
          <p14:tracePt t="66483" x="6945313" y="2695575"/>
          <p14:tracePt t="66484" x="6953250" y="2687638"/>
          <p14:tracePt t="66486" x="6961188" y="2671763"/>
          <p14:tracePt t="66486" x="6969125" y="2663825"/>
          <p14:tracePt t="66487" x="6977063" y="2655888"/>
          <p14:tracePt t="66488" x="6985000" y="2632075"/>
          <p14:tracePt t="66490" x="6992938" y="2624138"/>
          <p14:tracePt t="66491" x="7008813" y="2600325"/>
          <p14:tracePt t="66492" x="7008813" y="2592388"/>
          <p14:tracePt t="66494" x="7016750" y="2584450"/>
          <p14:tracePt t="66494" x="7024688" y="2576513"/>
          <p14:tracePt t="66495" x="7024688" y="2566988"/>
          <p14:tracePt t="66496" x="7024688" y="2551113"/>
          <p14:tracePt t="66497" x="7032625" y="2551113"/>
          <p14:tracePt t="66498" x="7032625" y="2543175"/>
          <p14:tracePt t="66499" x="7040563" y="2527300"/>
          <p14:tracePt t="66501" x="7048500" y="2511425"/>
          <p14:tracePt t="66503" x="7048500" y="2503488"/>
          <p14:tracePt t="66505" x="7056438" y="2503488"/>
          <p14:tracePt t="66506" x="7056438" y="2487613"/>
          <p14:tracePt t="66507" x="7064375" y="2479675"/>
          <p14:tracePt t="66509" x="7064375" y="2471738"/>
          <p14:tracePt t="66511" x="7072313" y="2463800"/>
          <p14:tracePt t="66511" x="7072313" y="2455863"/>
          <p14:tracePt t="66513" x="7072313" y="2447925"/>
          <p14:tracePt t="66514" x="7072313" y="2439988"/>
          <p14:tracePt t="66516" x="7072313" y="2432050"/>
          <p14:tracePt t="66518" x="7072313" y="2424113"/>
          <p14:tracePt t="66519" x="7072313" y="2416175"/>
          <p14:tracePt t="66522" x="7072313" y="2400300"/>
          <p14:tracePt t="66523" x="7072313" y="2392363"/>
          <p14:tracePt t="66526" x="7072313" y="2384425"/>
          <p14:tracePt t="66527" x="7072313" y="2376488"/>
          <p14:tracePt t="66528" x="7072313" y="2368550"/>
          <p14:tracePt t="66530" x="7072313" y="2360613"/>
          <p14:tracePt t="66532" x="7064375" y="2352675"/>
          <p14:tracePt t="66533" x="7064375" y="2344738"/>
          <p14:tracePt t="66536" x="7056438" y="2336800"/>
          <p14:tracePt t="66538" x="7056438" y="2328863"/>
          <p14:tracePt t="66538" x="7056438" y="2320925"/>
          <p14:tracePt t="66540" x="7048500" y="2312988"/>
          <p14:tracePt t="66540" x="7040563" y="2312988"/>
          <p14:tracePt t="66542" x="7040563" y="2305050"/>
          <p14:tracePt t="66543" x="7032625" y="2305050"/>
          <p14:tracePt t="66545" x="7032625" y="2289175"/>
          <p14:tracePt t="66545" x="7024688" y="2289175"/>
          <p14:tracePt t="66546" x="7024688" y="2281238"/>
          <p14:tracePt t="66548" x="7016750" y="2281238"/>
          <p14:tracePt t="66549" x="7008813" y="2265363"/>
          <p14:tracePt t="66551" x="7000875" y="2265363"/>
          <p14:tracePt t="66552" x="7000875" y="2257425"/>
          <p14:tracePt t="66553" x="6992938" y="2249488"/>
          <p14:tracePt t="66556" x="6985000" y="2249488"/>
          <p14:tracePt t="66556" x="6977063" y="2241550"/>
          <p14:tracePt t="66559" x="6969125" y="2233613"/>
          <p14:tracePt t="66562" x="6961188" y="2233613"/>
          <p14:tracePt t="66562" x="6953250" y="2224088"/>
          <p14:tracePt t="66563" x="6953250" y="2216150"/>
          <p14:tracePt t="66564" x="6945313" y="2216150"/>
          <p14:tracePt t="66566" x="6945313" y="2208213"/>
          <p14:tracePt t="66567" x="6937375" y="2208213"/>
          <p14:tracePt t="66570" x="6929438" y="2208213"/>
          <p14:tracePt t="66572" x="6921500" y="2200275"/>
          <p14:tracePt t="66575" x="6913563" y="2200275"/>
          <p14:tracePt t="66578" x="6905625" y="2192338"/>
          <p14:tracePt t="66582" x="6897688" y="2192338"/>
          <p14:tracePt t="66583" x="6889750" y="2184400"/>
          <p14:tracePt t="66589" x="6881813" y="2184400"/>
          <p14:tracePt t="66592" x="6873875" y="2184400"/>
          <p14:tracePt t="66597" x="6865938" y="2176463"/>
          <p14:tracePt t="66599" x="6858000" y="2176463"/>
          <p14:tracePt t="66605" x="6850063" y="2176463"/>
          <p14:tracePt t="66606" x="6842125" y="2176463"/>
          <p14:tracePt t="66608" x="6842125" y="2168525"/>
          <p14:tracePt t="66613" x="6834188" y="2168525"/>
          <p14:tracePt t="66614" x="6826250" y="2168525"/>
          <p14:tracePt t="66621" x="6818313" y="2168525"/>
          <p14:tracePt t="66622" x="6810375" y="2168525"/>
          <p14:tracePt t="66626" x="6810375" y="2160588"/>
          <p14:tracePt t="66629" x="6802438" y="2160588"/>
          <p14:tracePt t="66632" x="6794500" y="2152650"/>
          <p14:tracePt t="66638" x="6784975" y="2152650"/>
          <p14:tracePt t="66640" x="6784975" y="2144713"/>
          <p14:tracePt t="66643" x="6777038" y="2144713"/>
          <p14:tracePt t="66646" x="6777038" y="2136775"/>
          <p14:tracePt t="66648" x="6769100" y="2136775"/>
          <p14:tracePt t="66648" x="6761163" y="2136775"/>
          <p14:tracePt t="66651" x="6761163" y="2128838"/>
          <p14:tracePt t="66653" x="6761163" y="2120900"/>
          <p14:tracePt t="66655" x="6753225" y="2120900"/>
          <p14:tracePt t="66657" x="6753225" y="2112963"/>
          <p14:tracePt t="66658" x="6745288" y="2112963"/>
          <p14:tracePt t="66660" x="6745288" y="2105025"/>
          <p14:tracePt t="66663" x="6737350" y="2097088"/>
          <p14:tracePt t="66668" x="6729413" y="2097088"/>
          <p14:tracePt t="66669" x="6729413" y="2089150"/>
          <p14:tracePt t="66671" x="6721475" y="2081213"/>
          <p14:tracePt t="66673" x="6713538" y="2081213"/>
          <p14:tracePt t="66674" x="6713538" y="2073275"/>
          <p14:tracePt t="66676" x="6705600" y="2073275"/>
          <p14:tracePt t="66679" x="6705600" y="2065338"/>
          <p14:tracePt t="66679" x="6697663" y="2065338"/>
          <p14:tracePt t="66683" x="6689725" y="2065338"/>
          <p14:tracePt t="66683" x="6689725" y="2057400"/>
          <p14:tracePt t="66686" x="6681788" y="2049463"/>
          <p14:tracePt t="66688" x="6673850" y="2049463"/>
          <p14:tracePt t="66693" x="6673850" y="2041525"/>
          <p14:tracePt t="66694" x="6665913" y="2041525"/>
          <p14:tracePt t="66694" x="6657975" y="2041525"/>
          <p14:tracePt t="66697" x="6650038" y="2041525"/>
          <p14:tracePt t="66697" x="6650038" y="2033588"/>
          <p14:tracePt t="66701" x="6642100" y="2033588"/>
          <p14:tracePt t="66703" x="6626225" y="2033588"/>
          <p14:tracePt t="66704" x="6626225" y="2025650"/>
          <p14:tracePt t="66705" x="6618288" y="2025650"/>
          <p14:tracePt t="66706" x="6618288" y="2017713"/>
          <p14:tracePt t="66707" x="6610350" y="2017713"/>
          <p14:tracePt t="66709" x="6602413" y="2017713"/>
          <p14:tracePt t="66711" x="6594475" y="2017713"/>
          <p14:tracePt t="66711" x="6586538" y="2009775"/>
          <p14:tracePt t="66715" x="6570663" y="2009775"/>
          <p14:tracePt t="66715" x="6570663" y="2001838"/>
          <p14:tracePt t="66717" x="6562725" y="2001838"/>
          <p14:tracePt t="66718" x="6554788" y="2001838"/>
          <p14:tracePt t="66718" x="6546850" y="1993900"/>
          <p14:tracePt t="66721" x="6538913" y="1993900"/>
          <p14:tracePt t="66722" x="6530975" y="1993900"/>
          <p14:tracePt t="66723" x="6523038" y="1993900"/>
          <p14:tracePt t="66723" x="6523038" y="1985963"/>
          <p14:tracePt t="66724" x="6515100" y="1985963"/>
          <p14:tracePt t="66725" x="6499225" y="1985963"/>
          <p14:tracePt t="66727" x="6491288" y="1978025"/>
          <p14:tracePt t="66728" x="6483350" y="1970088"/>
          <p14:tracePt t="66729" x="6475413" y="1970088"/>
          <p14:tracePt t="66732" x="6467475" y="1970088"/>
          <p14:tracePt t="66732" x="6459538" y="1970088"/>
          <p14:tracePt t="66733" x="6451600" y="1970088"/>
          <p14:tracePt t="66734" x="6442075" y="1962150"/>
          <p14:tracePt t="66736" x="6426200" y="1962150"/>
          <p14:tracePt t="66739" x="6418263" y="1962150"/>
          <p14:tracePt t="66739" x="6410325" y="1962150"/>
          <p14:tracePt t="66741" x="6402388" y="1962150"/>
          <p14:tracePt t="66742" x="6394450" y="1962150"/>
          <p14:tracePt t="66744" x="6386513" y="1962150"/>
          <p14:tracePt t="66744" x="6378575" y="1962150"/>
          <p14:tracePt t="66747" x="6370638" y="1962150"/>
          <p14:tracePt t="66749" x="6362700" y="1962150"/>
          <p14:tracePt t="66751" x="6354763" y="1962150"/>
          <p14:tracePt t="66753" x="6346825" y="1962150"/>
          <p14:tracePt t="66755" x="6338888" y="1954213"/>
          <p14:tracePt t="66757" x="6330950" y="1954213"/>
          <p14:tracePt t="66758" x="6323013" y="1954213"/>
          <p14:tracePt t="66761" x="6315075" y="1954213"/>
          <p14:tracePt t="66763" x="6307138" y="1954213"/>
          <p14:tracePt t="66767" x="6299200" y="1954213"/>
          <p14:tracePt t="66770" x="6291263" y="1954213"/>
          <p14:tracePt t="66772" x="6283325" y="1954213"/>
          <p14:tracePt t="66775" x="6275388" y="1954213"/>
          <p14:tracePt t="66777" x="6267450" y="1954213"/>
          <p14:tracePt t="66778" x="6259513" y="1954213"/>
          <p14:tracePt t="66781" x="6251575" y="1954213"/>
          <p14:tracePt t="66782" x="6243638" y="1954213"/>
          <p14:tracePt t="66785" x="6235700" y="1954213"/>
          <p14:tracePt t="66786" x="6227763" y="1954213"/>
          <p14:tracePt t="66787" x="6219825" y="1954213"/>
          <p14:tracePt t="66789" x="6203950" y="1954213"/>
          <p14:tracePt t="66791" x="6196013" y="1954213"/>
          <p14:tracePt t="66792" x="6180138" y="1954213"/>
          <p14:tracePt t="66794" x="6172200" y="1954213"/>
          <p14:tracePt t="66795" x="6164263" y="1954213"/>
          <p14:tracePt t="66797" x="6148388" y="1954213"/>
          <p14:tracePt t="66799" x="6140450" y="1954213"/>
          <p14:tracePt t="66800" x="6132513" y="1954213"/>
          <p14:tracePt t="66803" x="6116638" y="1962150"/>
          <p14:tracePt t="66804" x="6108700" y="1962150"/>
          <p14:tracePt t="66805" x="6100763" y="1962150"/>
          <p14:tracePt t="66805" x="6083300" y="1962150"/>
          <p14:tracePt t="66808" x="6067425" y="1970088"/>
          <p14:tracePt t="66809" x="6059488" y="1970088"/>
          <p14:tracePt t="66809" x="6051550" y="1970088"/>
          <p14:tracePt t="66810" x="6043613" y="1970088"/>
          <p14:tracePt t="66812" x="6035675" y="1970088"/>
          <p14:tracePt t="66812" x="6027738" y="1978025"/>
          <p14:tracePt t="66813" x="6019800" y="1978025"/>
          <p14:tracePt t="66814" x="6011863" y="1978025"/>
          <p14:tracePt t="66816" x="5995988" y="1978025"/>
          <p14:tracePt t="66817" x="5988050" y="1985963"/>
          <p14:tracePt t="66817" x="5980113" y="1985963"/>
          <p14:tracePt t="66819" x="5972175" y="1985963"/>
          <p14:tracePt t="66820" x="5964238" y="1993900"/>
          <p14:tracePt t="66821" x="5948363" y="1993900"/>
          <p14:tracePt t="66822" x="5932488" y="2001838"/>
          <p14:tracePt t="66823" x="5916613" y="2001838"/>
          <p14:tracePt t="66824" x="5908675" y="2009775"/>
          <p14:tracePt t="66825" x="5900738" y="2009775"/>
          <p14:tracePt t="66826" x="5884863" y="2017713"/>
          <p14:tracePt t="66828" x="5876925" y="2025650"/>
          <p14:tracePt t="66829" x="5868988" y="2025650"/>
          <p14:tracePt t="66830" x="5853113" y="2025650"/>
          <p14:tracePt t="66830" x="5845175" y="2033588"/>
          <p14:tracePt t="66832" x="5829300" y="2041525"/>
          <p14:tracePt t="66832" x="5821363" y="2041525"/>
          <p14:tracePt t="66833" x="5813425" y="2049463"/>
          <p14:tracePt t="66834" x="5797550" y="2049463"/>
          <p14:tracePt t="66836" x="5781675" y="2057400"/>
          <p14:tracePt t="66836" x="5773738" y="2057400"/>
          <p14:tracePt t="66837" x="5765800" y="2065338"/>
          <p14:tracePt t="66838" x="5749925" y="2065338"/>
          <p14:tracePt t="66840" x="5732463" y="2073275"/>
          <p14:tracePt t="66840" x="5724525" y="2081213"/>
          <p14:tracePt t="66841" x="5700713" y="2081213"/>
          <p14:tracePt t="66842" x="5692775" y="2089150"/>
          <p14:tracePt t="66843" x="5684838" y="2097088"/>
          <p14:tracePt t="66844" x="5668963" y="2097088"/>
          <p14:tracePt t="66846" x="5661025" y="2105025"/>
          <p14:tracePt t="66847" x="5645150" y="2112963"/>
          <p14:tracePt t="66848" x="5629275" y="2120900"/>
          <p14:tracePt t="66848" x="5613400" y="2128838"/>
          <p14:tracePt t="66849" x="5605463" y="2136775"/>
          <p14:tracePt t="66850" x="5589588" y="2136775"/>
          <p14:tracePt t="66852" x="5573713" y="2144713"/>
          <p14:tracePt t="66853" x="5573713" y="2152650"/>
          <p14:tracePt t="66853" x="5557838" y="2152650"/>
          <p14:tracePt t="66854" x="5541963" y="2160588"/>
          <p14:tracePt t="66856" x="5534025" y="2168525"/>
          <p14:tracePt t="66857" x="5526088" y="2176463"/>
          <p14:tracePt t="66857" x="5510213" y="2184400"/>
          <p14:tracePt t="66858" x="5502275" y="2184400"/>
          <p14:tracePt t="66859" x="5486400" y="2200275"/>
          <p14:tracePt t="66860" x="5478463" y="2200275"/>
          <p14:tracePt t="66861" x="5470525" y="2208213"/>
          <p14:tracePt t="66862" x="5454650" y="2216150"/>
          <p14:tracePt t="66863" x="5446713" y="2224088"/>
          <p14:tracePt t="66864" x="5438775" y="2233613"/>
          <p14:tracePt t="66865" x="5430838" y="2241550"/>
          <p14:tracePt t="66866" x="5422900" y="2249488"/>
          <p14:tracePt t="66867" x="5407025" y="2249488"/>
          <p14:tracePt t="66869" x="5397500" y="2257425"/>
          <p14:tracePt t="66869" x="5389563" y="2273300"/>
          <p14:tracePt t="66870" x="5381625" y="2273300"/>
          <p14:tracePt t="66871" x="5365750" y="2289175"/>
          <p14:tracePt t="66873" x="5357813" y="2289175"/>
          <p14:tracePt t="66873" x="5357813" y="2297113"/>
          <p14:tracePt t="66874" x="5341938" y="2305050"/>
          <p14:tracePt t="66875" x="5334000" y="2312988"/>
          <p14:tracePt t="66876" x="5318125" y="2320925"/>
          <p14:tracePt t="66878" x="5310188" y="2336800"/>
          <p14:tracePt t="66879" x="5294313" y="2344738"/>
          <p14:tracePt t="66880" x="5294313" y="2352675"/>
          <p14:tracePt t="66881" x="5278438" y="2360613"/>
          <p14:tracePt t="66882" x="5270500" y="2368550"/>
          <p14:tracePt t="66883" x="5254625" y="2376488"/>
          <p14:tracePt t="66884" x="5246688" y="2392363"/>
          <p14:tracePt t="66885" x="5238750" y="2392363"/>
          <p14:tracePt t="66886" x="5230813" y="2400300"/>
          <p14:tracePt t="66887" x="5222875" y="2408238"/>
          <p14:tracePt t="66889" x="5214938" y="2416175"/>
          <p14:tracePt t="66889" x="5199063" y="2424113"/>
          <p14:tracePt t="66905" x="5046663" y="2543175"/>
          <p14:tracePt t="66907" x="5022850" y="2559050"/>
          <p14:tracePt t="66907" x="5014913" y="2566988"/>
          <p14:tracePt t="66908" x="4999038" y="2576513"/>
          <p14:tracePt t="66909" x="4991100" y="2576513"/>
          <p14:tracePt t="66910" x="4983163" y="2584450"/>
          <p14:tracePt t="66912" x="4967288" y="2592388"/>
          <p14:tracePt t="66912" x="4959350" y="2600325"/>
          <p14:tracePt t="66914" x="4951413" y="2608263"/>
          <p14:tracePt t="66915" x="4943475" y="2608263"/>
          <p14:tracePt t="66915" x="4935538" y="2624138"/>
          <p14:tracePt t="66917" x="4919663" y="2624138"/>
          <p14:tracePt t="66918" x="4919663" y="2632075"/>
          <p14:tracePt t="66919" x="4903788" y="2632075"/>
          <p14:tracePt t="66919" x="4895850" y="2647950"/>
          <p14:tracePt t="66921" x="4887913" y="2647950"/>
          <p14:tracePt t="66922" x="4879975" y="2655888"/>
          <p14:tracePt t="66922" x="4872038" y="2663825"/>
          <p14:tracePt t="66923" x="4872038" y="2671763"/>
          <p14:tracePt t="66924" x="4864100" y="2679700"/>
          <p14:tracePt t="66925" x="4856163" y="2687638"/>
          <p14:tracePt t="66927" x="4848225" y="2703513"/>
          <p14:tracePt t="66928" x="4840288" y="2711450"/>
          <p14:tracePt t="66930" x="4832350" y="2719388"/>
          <p14:tracePt t="66931" x="4832350" y="2727325"/>
          <p14:tracePt t="66932" x="4816475" y="2735263"/>
          <p14:tracePt t="66932" x="4816475" y="2751138"/>
          <p14:tracePt t="66934" x="4808538" y="2767013"/>
          <p14:tracePt t="66937" x="4808538" y="2774950"/>
          <p14:tracePt t="66937" x="4800600" y="2790825"/>
          <p14:tracePt t="66939" x="4792663" y="2798763"/>
          <p14:tracePt t="66940" x="4792663" y="2806700"/>
          <p14:tracePt t="66940" x="4792663" y="2814638"/>
          <p14:tracePt t="66942" x="4792663" y="2822575"/>
          <p14:tracePt t="66942" x="4792663" y="2830513"/>
          <p14:tracePt t="66944" x="4784725" y="2846388"/>
          <p14:tracePt t="66945" x="4784725" y="2854325"/>
          <p14:tracePt t="66945" x="4784725" y="2862263"/>
          <p14:tracePt t="66946" x="4776788" y="2870200"/>
          <p14:tracePt t="66947" x="4776788" y="2878138"/>
          <p14:tracePt t="66949" x="4776788" y="2886075"/>
          <p14:tracePt t="66949" x="4776788" y="2901950"/>
          <p14:tracePt t="66951" x="4776788" y="2909888"/>
          <p14:tracePt t="66952" x="4776788" y="2919413"/>
          <p14:tracePt t="66952" x="4776788" y="2927350"/>
          <p14:tracePt t="66954" x="4776788" y="2935288"/>
          <p14:tracePt t="66955" x="4776788" y="2943225"/>
          <p14:tracePt t="66955" x="4776788" y="2959100"/>
          <p14:tracePt t="66956" x="4776788" y="2967038"/>
          <p14:tracePt t="66958" x="4776788" y="2982913"/>
          <p14:tracePt t="66959" x="4768850" y="2990850"/>
          <p14:tracePt t="66961" x="4768850" y="2998788"/>
          <p14:tracePt t="66961" x="4768850" y="3014663"/>
          <p14:tracePt t="66962" x="4768850" y="3022600"/>
          <p14:tracePt t="66964" x="4760913" y="3030538"/>
          <p14:tracePt t="66965" x="4760913" y="3046413"/>
          <p14:tracePt t="66965" x="4760913" y="3054350"/>
          <p14:tracePt t="66967" x="4760913" y="3062288"/>
          <p14:tracePt t="66967" x="4760913" y="3070225"/>
          <p14:tracePt t="66969" x="4760913" y="3086100"/>
          <p14:tracePt t="66970" x="4760913" y="3094038"/>
          <p14:tracePt t="66971" x="4752975" y="3109913"/>
          <p14:tracePt t="66971" x="4752975" y="3117850"/>
          <p14:tracePt t="66972" x="4752975" y="3133725"/>
          <p14:tracePt t="66973" x="4745038" y="3141663"/>
          <p14:tracePt t="66974" x="4745038" y="3149600"/>
          <p14:tracePt t="66975" x="4745038" y="3157538"/>
          <p14:tracePt t="66976" x="4745038" y="3165475"/>
          <p14:tracePt t="66977" x="4745038" y="3181350"/>
          <p14:tracePt t="66978" x="4737100" y="3197225"/>
          <p14:tracePt t="66979" x="4737100" y="3205163"/>
          <p14:tracePt t="66980" x="4729163" y="3213100"/>
          <p14:tracePt t="66981" x="4729163" y="3228975"/>
          <p14:tracePt t="66983" x="4729163" y="3236913"/>
          <p14:tracePt t="66983" x="4721225" y="3244850"/>
          <p14:tracePt t="66984" x="4721225" y="3262313"/>
          <p14:tracePt t="66986" x="4713288" y="3278188"/>
          <p14:tracePt t="66987" x="4713288" y="3286125"/>
          <p14:tracePt t="66987" x="4713288" y="3294063"/>
          <p14:tracePt t="66988" x="4713288" y="3317875"/>
          <p14:tracePt t="66989" x="4705350" y="3325813"/>
          <p14:tracePt t="66990" x="4705350" y="3333750"/>
          <p14:tracePt t="66991" x="4695825" y="3349625"/>
          <p14:tracePt t="66992" x="4695825" y="3357563"/>
          <p14:tracePt t="66993" x="4695825" y="3365500"/>
          <p14:tracePt t="66994" x="4687888" y="3381375"/>
          <p14:tracePt t="66995" x="4687888" y="3397250"/>
          <p14:tracePt t="66996" x="4679950" y="3405188"/>
          <p14:tracePt t="66997" x="4679950" y="3413125"/>
          <p14:tracePt t="66998" x="4679950" y="3429000"/>
          <p14:tracePt t="66999" x="4679950" y="3444875"/>
          <p14:tracePt t="67000" x="4672013" y="3452813"/>
          <p14:tracePt t="67001" x="4672013" y="3460750"/>
          <p14:tracePt t="67002" x="4664075" y="3476625"/>
          <p14:tracePt t="67004" x="4664075" y="3492500"/>
          <p14:tracePt t="67004" x="4656138" y="3500438"/>
          <p14:tracePt t="67005" x="4656138" y="3516313"/>
          <p14:tracePt t="67006" x="4656138" y="3524250"/>
          <p14:tracePt t="67007" x="4656138" y="3532188"/>
          <p14:tracePt t="67008" x="4656138" y="3548063"/>
          <p14:tracePt t="67009" x="4648200" y="3556000"/>
          <p14:tracePt t="67010" x="4648200" y="3563938"/>
          <p14:tracePt t="67011" x="4648200" y="3571875"/>
          <p14:tracePt t="67012" x="4648200" y="3587750"/>
          <p14:tracePt t="67013" x="4648200" y="3595688"/>
          <p14:tracePt t="67014" x="4648200" y="3605213"/>
          <p14:tracePt t="67015" x="4648200" y="3621088"/>
          <p14:tracePt t="67016" x="4648200" y="3629025"/>
          <p14:tracePt t="67019" x="4648200" y="3644900"/>
          <p14:tracePt t="67019" x="4648200" y="3652838"/>
          <p14:tracePt t="67020" x="4648200" y="3660775"/>
          <p14:tracePt t="67021" x="4648200" y="3668713"/>
          <p14:tracePt t="67022" x="4648200" y="3684588"/>
          <p14:tracePt t="67023" x="4648200" y="3692525"/>
          <p14:tracePt t="67024" x="4648200" y="3700463"/>
          <p14:tracePt t="67025" x="4648200" y="3708400"/>
          <p14:tracePt t="67026" x="4648200" y="3716338"/>
          <p14:tracePt t="67027" x="4648200" y="3724275"/>
          <p14:tracePt t="67029" x="4648200" y="3740150"/>
          <p14:tracePt t="67029" x="4648200" y="3748088"/>
          <p14:tracePt t="67030" x="4656138" y="3756025"/>
          <p14:tracePt t="67031" x="4656138" y="3771900"/>
          <p14:tracePt t="67032" x="4664075" y="3771900"/>
          <p14:tracePt t="67033" x="4664075" y="3787775"/>
          <p14:tracePt t="67034" x="4664075" y="3803650"/>
          <p14:tracePt t="67035" x="4664075" y="3811588"/>
          <p14:tracePt t="67036" x="4672013" y="3819525"/>
          <p14:tracePt t="67037" x="4679950" y="3827463"/>
          <p14:tracePt t="67038" x="4679950" y="3835400"/>
          <p14:tracePt t="67039" x="4687888" y="3851275"/>
          <p14:tracePt t="67041" x="4687888" y="3867150"/>
          <p14:tracePt t="67041" x="4695825" y="3867150"/>
          <p14:tracePt t="67042" x="4695825" y="3883025"/>
          <p14:tracePt t="67043" x="4705350" y="3890963"/>
          <p14:tracePt t="67045" x="4713288" y="3906838"/>
          <p14:tracePt t="67045" x="4721225" y="3906838"/>
          <p14:tracePt t="67046" x="4729163" y="3922713"/>
          <p14:tracePt t="67047" x="4729163" y="3938588"/>
          <p14:tracePt t="67048" x="4737100" y="3938588"/>
          <p14:tracePt t="67049" x="4745038" y="3956050"/>
          <p14:tracePt t="67051" x="4752975" y="3971925"/>
          <p14:tracePt t="67052" x="4768850" y="3995738"/>
          <p14:tracePt t="67053" x="4776788" y="4011613"/>
          <p14:tracePt t="67055" x="4784725" y="4019550"/>
          <p14:tracePt t="67055" x="4800600" y="4035425"/>
          <p14:tracePt t="67056" x="4808538" y="4043363"/>
          <p14:tracePt t="67057" x="4816475" y="4051300"/>
          <p14:tracePt t="67058" x="4824413" y="4067175"/>
          <p14:tracePt t="67059" x="4840288" y="4075113"/>
          <p14:tracePt t="67060" x="4848225" y="4090988"/>
          <p14:tracePt t="67061" x="4864100" y="4106863"/>
          <p14:tracePt t="67062" x="4872038" y="4114800"/>
          <p14:tracePt t="67063" x="4879975" y="4138613"/>
          <p14:tracePt t="67064" x="4887913" y="4146550"/>
          <p14:tracePt t="67065" x="4903788" y="4154488"/>
          <p14:tracePt t="67066" x="4919663" y="4170363"/>
          <p14:tracePt t="67067" x="4935538" y="4178300"/>
          <p14:tracePt t="67068" x="4951413" y="4202113"/>
          <p14:tracePt t="67069" x="4959350" y="4210050"/>
          <p14:tracePt t="67070" x="4975225" y="4225925"/>
          <p14:tracePt t="67071" x="4991100" y="4241800"/>
          <p14:tracePt t="67073" x="5006975" y="4249738"/>
          <p14:tracePt t="67073" x="5014913" y="4265613"/>
          <p14:tracePt t="67074" x="5030788" y="4273550"/>
          <p14:tracePt t="67075" x="5038725" y="4291013"/>
          <p14:tracePt t="67076" x="5064125" y="4306888"/>
          <p14:tracePt t="67077" x="5072063" y="4314825"/>
          <p14:tracePt t="67078" x="5087938" y="4330700"/>
          <p14:tracePt t="67079" x="5111750" y="4346575"/>
          <p14:tracePt t="67080" x="5127625" y="4362450"/>
          <p14:tracePt t="67081" x="5135563" y="4370388"/>
          <p14:tracePt t="67082" x="5167313" y="4386263"/>
          <p14:tracePt t="67083" x="5175250" y="4402138"/>
          <p14:tracePt t="67084" x="5191125" y="4418013"/>
          <p14:tracePt t="67086" x="5214938" y="4433888"/>
          <p14:tracePt t="67086" x="5230813" y="4441825"/>
          <p14:tracePt t="67087" x="5246688" y="4457700"/>
          <p14:tracePt t="67088" x="5262563" y="4473575"/>
          <p14:tracePt t="67090" x="5278438" y="4481513"/>
          <p14:tracePt t="67090" x="5294313" y="4497388"/>
          <p14:tracePt t="67092" x="5310188" y="4505325"/>
          <p14:tracePt t="67092" x="5326063" y="4513263"/>
          <p14:tracePt t="67093" x="5349875" y="4529138"/>
          <p14:tracePt t="67094" x="5365750" y="4537075"/>
          <p14:tracePt t="67095" x="5373688" y="4552950"/>
          <p14:tracePt t="67096" x="5397500" y="4560888"/>
          <p14:tracePt t="67097" x="5414963" y="4576763"/>
          <p14:tracePt t="67098" x="5430838" y="4584700"/>
          <p14:tracePt t="67099" x="5446713" y="4592638"/>
          <p14:tracePt t="67100" x="5470525" y="4600575"/>
          <p14:tracePt t="67101" x="5478463" y="4616450"/>
          <p14:tracePt t="67102" x="5494338" y="4624388"/>
          <p14:tracePt t="67103" x="5510213" y="4633913"/>
          <p14:tracePt t="67104" x="5534025" y="4641850"/>
          <p14:tracePt t="67105" x="5541963" y="4649788"/>
          <p14:tracePt t="67107" x="5557838" y="4657725"/>
          <p14:tracePt t="67108" x="5573713" y="4665663"/>
          <p14:tracePt t="67108" x="5589588" y="4681538"/>
          <p14:tracePt t="67109" x="5605463" y="4689475"/>
          <p14:tracePt t="67110" x="5621338" y="4689475"/>
          <p14:tracePt t="67111" x="5637213" y="4697413"/>
          <p14:tracePt t="67112" x="5653088" y="4705350"/>
          <p14:tracePt t="67113" x="5661025" y="4705350"/>
          <p14:tracePt t="67114" x="5676900" y="4721225"/>
          <p14:tracePt t="67115" x="5692775" y="4729163"/>
          <p14:tracePt t="67116" x="5708650" y="4729163"/>
          <p14:tracePt t="67117" x="5724525" y="4737100"/>
          <p14:tracePt t="67119" x="5740400" y="4745038"/>
          <p14:tracePt t="67119" x="5749925" y="4752975"/>
          <p14:tracePt t="67120" x="5765800" y="4760913"/>
          <p14:tracePt t="67121" x="5773738" y="4760913"/>
          <p14:tracePt t="67122" x="5789613" y="4768850"/>
          <p14:tracePt t="67124" x="5797550" y="4768850"/>
          <p14:tracePt t="67124" x="5813425" y="4776788"/>
          <p14:tracePt t="67125" x="5829300" y="4784725"/>
          <p14:tracePt t="67126" x="5845175" y="4784725"/>
          <p14:tracePt t="67127" x="5853113" y="4784725"/>
          <p14:tracePt t="67128" x="5868988" y="4792663"/>
          <p14:tracePt t="67129" x="5876925" y="4800600"/>
          <p14:tracePt t="67130" x="5884863" y="4800600"/>
          <p14:tracePt t="67131" x="5900738" y="4800600"/>
          <p14:tracePt t="67132" x="5908675" y="4808538"/>
          <p14:tracePt t="67133" x="5924550" y="4816475"/>
          <p14:tracePt t="67134" x="5932488" y="4816475"/>
          <p14:tracePt t="67135" x="5948363" y="4816475"/>
          <p14:tracePt t="67136" x="5964238" y="4824413"/>
          <p14:tracePt t="67137" x="5972175" y="4832350"/>
          <p14:tracePt t="67139" x="5988050" y="4832350"/>
          <p14:tracePt t="67139" x="5995988" y="4840288"/>
          <p14:tracePt t="67140" x="6003925" y="4840288"/>
          <p14:tracePt t="67141" x="6019800" y="4840288"/>
          <p14:tracePt t="67142" x="6035675" y="4848225"/>
          <p14:tracePt t="67143" x="6043613" y="4856163"/>
          <p14:tracePt t="67144" x="6059488" y="4856163"/>
          <p14:tracePt t="67145" x="6075363" y="4856163"/>
          <p14:tracePt t="67147" x="6091238" y="4864100"/>
          <p14:tracePt t="67148" x="6108700" y="4872038"/>
          <p14:tracePt t="67149" x="6116638" y="4872038"/>
          <p14:tracePt t="67150" x="6132513" y="4872038"/>
          <p14:tracePt t="67151" x="6140450" y="4879975"/>
          <p14:tracePt t="67152" x="6156325" y="4879975"/>
          <p14:tracePt t="67153" x="6164263" y="4887913"/>
          <p14:tracePt t="67155" x="6172200" y="4887913"/>
          <p14:tracePt t="67155" x="6196013" y="4895850"/>
          <p14:tracePt t="67156" x="6203950" y="4895850"/>
          <p14:tracePt t="67157" x="6211888" y="4895850"/>
          <p14:tracePt t="67158" x="6227763" y="4895850"/>
          <p14:tracePt t="67159" x="6243638" y="4903788"/>
          <p14:tracePt t="67161" x="6259513" y="4911725"/>
          <p14:tracePt t="67162" x="6275388" y="4911725"/>
          <p14:tracePt t="67163" x="6283325" y="4911725"/>
          <p14:tracePt t="67164" x="6291263" y="4911725"/>
          <p14:tracePt t="67165" x="6307138" y="4919663"/>
          <p14:tracePt t="67166" x="6323013" y="4919663"/>
          <p14:tracePt t="67167" x="6330950" y="4927600"/>
          <p14:tracePt t="67169" x="6338888" y="4927600"/>
          <p14:tracePt t="67169" x="6354763" y="4927600"/>
          <p14:tracePt t="67171" x="6362700" y="4935538"/>
          <p14:tracePt t="67171" x="6370638" y="4935538"/>
          <p14:tracePt t="67172" x="6386513" y="4935538"/>
          <p14:tracePt t="67173" x="6402388" y="4935538"/>
          <p14:tracePt t="67174" x="6410325" y="4943475"/>
          <p14:tracePt t="67175" x="6418263" y="4943475"/>
          <p14:tracePt t="67176" x="6434138" y="4943475"/>
          <p14:tracePt t="67177" x="6451600" y="4943475"/>
          <p14:tracePt t="67178" x="6459538" y="4943475"/>
          <p14:tracePt t="67179" x="6467475" y="4943475"/>
          <p14:tracePt t="67180" x="6475413" y="4943475"/>
          <p14:tracePt t="67181" x="6483350" y="4943475"/>
          <p14:tracePt t="67182" x="6491288" y="4943475"/>
          <p14:tracePt t="67183" x="6515100" y="4951413"/>
          <p14:tracePt t="67186" x="6530975" y="4951413"/>
          <p14:tracePt t="67186" x="6538913" y="4951413"/>
          <p14:tracePt t="67187" x="6546850" y="4951413"/>
          <p14:tracePt t="67188" x="6554788" y="4951413"/>
          <p14:tracePt t="67189" x="6562725" y="4951413"/>
          <p14:tracePt t="67190" x="6586538" y="4951413"/>
          <p14:tracePt t="67192" x="6602413" y="4951413"/>
          <p14:tracePt t="67193" x="6610350" y="4951413"/>
          <p14:tracePt t="67194" x="6626225" y="4951413"/>
          <p14:tracePt t="67195" x="6634163" y="4951413"/>
          <p14:tracePt t="67196" x="6642100" y="4951413"/>
          <p14:tracePt t="67197" x="6650038" y="4951413"/>
          <p14:tracePt t="67198" x="6657975" y="4951413"/>
          <p14:tracePt t="67199" x="6665913" y="4951413"/>
          <p14:tracePt t="67200" x="6673850" y="4951413"/>
          <p14:tracePt t="67202" x="6681788" y="4951413"/>
          <p14:tracePt t="67202" x="6689725" y="4951413"/>
          <p14:tracePt t="67203" x="6697663" y="4951413"/>
          <p14:tracePt t="67204" x="6705600" y="4951413"/>
          <p14:tracePt t="67205" x="6713538" y="4951413"/>
          <p14:tracePt t="67206" x="6729413" y="4943475"/>
          <p14:tracePt t="67209" x="6745288" y="4943475"/>
          <p14:tracePt t="67210" x="6753225" y="4943475"/>
          <p14:tracePt t="67211" x="6761163" y="4943475"/>
          <p14:tracePt t="67212" x="6769100" y="4935538"/>
          <p14:tracePt t="67213" x="6784975" y="4935538"/>
          <p14:tracePt t="67214" x="6794500" y="4935538"/>
          <p14:tracePt t="67217" x="6810375" y="4927600"/>
          <p14:tracePt t="67219" x="6818313" y="4927600"/>
          <p14:tracePt t="67220" x="6834188" y="4927600"/>
          <p14:tracePt t="67221" x="6842125" y="4927600"/>
          <p14:tracePt t="67222" x="6850063" y="4927600"/>
          <p14:tracePt t="67223" x="6858000" y="4919663"/>
          <p14:tracePt t="67224" x="6865938" y="4919663"/>
          <p14:tracePt t="67225" x="6873875" y="4919663"/>
          <p14:tracePt t="67227" x="6881813" y="4919663"/>
          <p14:tracePt t="67228" x="6889750" y="4919663"/>
          <p14:tracePt t="67228" x="6897688" y="4911725"/>
          <p14:tracePt t="67230" x="6905625" y="4911725"/>
          <p14:tracePt t="67230" x="6905625" y="4903788"/>
          <p14:tracePt t="67231" x="6921500" y="4903788"/>
          <p14:tracePt t="67233" x="6929438" y="4903788"/>
          <p14:tracePt t="67234" x="6937375" y="4903788"/>
          <p14:tracePt t="67235" x="6945313" y="4895850"/>
          <p14:tracePt t="67237" x="6953250" y="4895850"/>
          <p14:tracePt t="67237" x="6961188" y="4895850"/>
          <p14:tracePt t="67238" x="6969125" y="4895850"/>
          <p14:tracePt t="67239" x="6977063" y="4895850"/>
          <p14:tracePt t="67242" x="6992938" y="4887913"/>
          <p14:tracePt t="67244" x="7000875" y="4887913"/>
          <p14:tracePt t="67246" x="7016750" y="4879975"/>
          <p14:tracePt t="67248" x="7024688" y="4879975"/>
          <p14:tracePt t="67248" x="7032625" y="4879975"/>
          <p14:tracePt t="67249" x="7040563" y="4879975"/>
          <p14:tracePt t="67251" x="7040563" y="4872038"/>
          <p14:tracePt t="67251" x="7048500" y="4872038"/>
          <p14:tracePt t="67254" x="7064375" y="4872038"/>
          <p14:tracePt t="67255" x="7072313" y="4872038"/>
          <p14:tracePt t="67257" x="7080250" y="4864100"/>
          <p14:tracePt t="67260" x="7088188" y="4856163"/>
          <p14:tracePt t="67261" x="7096125" y="4856163"/>
          <p14:tracePt t="67262" x="7104063" y="4856163"/>
          <p14:tracePt t="67264" x="7112000" y="4848225"/>
          <p14:tracePt t="67267" x="7119938" y="4848225"/>
          <p14:tracePt t="67267" x="7127875" y="4840288"/>
          <p14:tracePt t="67270" x="7135813" y="4840288"/>
          <p14:tracePt t="67271" x="7135813" y="4832350"/>
          <p14:tracePt t="67272" x="7145338" y="4824413"/>
          <p14:tracePt t="67273" x="7145338" y="4816475"/>
          <p14:tracePt t="67274" x="7153275" y="4816475"/>
          <p14:tracePt t="67275" x="7161213" y="4816475"/>
          <p14:tracePt t="67276" x="7161213" y="4808538"/>
          <p14:tracePt t="67277" x="7169150" y="4808538"/>
          <p14:tracePt t="67279" x="7177088" y="4800600"/>
          <p14:tracePt t="67280" x="7185025" y="4792663"/>
          <p14:tracePt t="67282" x="7192963" y="4784725"/>
          <p14:tracePt t="67284" x="7200900" y="4784725"/>
          <p14:tracePt t="67286" x="7200900" y="4776788"/>
          <p14:tracePt t="67287" x="7208838" y="4776788"/>
          <p14:tracePt t="67287" x="7208838" y="4768850"/>
          <p14:tracePt t="67288" x="7216775" y="4768850"/>
          <p14:tracePt t="67289" x="7216775" y="4760913"/>
          <p14:tracePt t="67290" x="7224713" y="4752975"/>
          <p14:tracePt t="67293" x="7232650" y="4752975"/>
          <p14:tracePt t="67293" x="7240588" y="4737100"/>
          <p14:tracePt t="67296" x="7248525" y="4729163"/>
          <p14:tracePt t="67298" x="7256463" y="4729163"/>
          <p14:tracePt t="67299" x="7256463" y="4721225"/>
          <p14:tracePt t="67299" x="7264400" y="4713288"/>
          <p14:tracePt t="67301" x="7272338" y="4705350"/>
          <p14:tracePt t="67304" x="7280275" y="4689475"/>
          <p14:tracePt t="67306" x="7288213" y="4689475"/>
          <p14:tracePt t="67307" x="7296150" y="4681538"/>
          <p14:tracePt t="67307" x="7296150" y="4673600"/>
          <p14:tracePt t="67309" x="7304088" y="4665663"/>
          <p14:tracePt t="67309" x="7312025" y="4657725"/>
          <p14:tracePt t="67311" x="7319963" y="4657725"/>
          <p14:tracePt t="67312" x="7319963" y="4641850"/>
          <p14:tracePt t="67313" x="7327900" y="4641850"/>
          <p14:tracePt t="67314" x="7327900" y="4633913"/>
          <p14:tracePt t="67315" x="7335838" y="4633913"/>
          <p14:tracePt t="67316" x="7343775" y="4624388"/>
          <p14:tracePt t="67318" x="7343775" y="4616450"/>
          <p14:tracePt t="67319" x="7351713" y="4616450"/>
          <p14:tracePt t="67319" x="7351713" y="4608513"/>
          <p14:tracePt t="67321" x="7359650" y="4592638"/>
          <p14:tracePt t="67324" x="7375525" y="4584700"/>
          <p14:tracePt t="67324" x="7375525" y="4576763"/>
          <p14:tracePt t="67325" x="7383463" y="4568825"/>
          <p14:tracePt t="67327" x="7383463" y="4560888"/>
          <p14:tracePt t="67329" x="7391400" y="4552950"/>
          <p14:tracePt t="67330" x="7399338" y="4545013"/>
          <p14:tracePt t="67330" x="7399338" y="4537075"/>
          <p14:tracePt t="67331" x="7407275" y="4537075"/>
          <p14:tracePt t="67332" x="7407275" y="4521200"/>
          <p14:tracePt t="67334" x="7423150" y="4521200"/>
          <p14:tracePt t="67335" x="7423150" y="4513263"/>
          <p14:tracePt t="67336" x="7431088" y="4497388"/>
          <p14:tracePt t="67338" x="7439025" y="4497388"/>
          <p14:tracePt t="67338" x="7439025" y="4489450"/>
          <p14:tracePt t="67340" x="7439025" y="4481513"/>
          <p14:tracePt t="67340" x="7446963" y="4473575"/>
          <p14:tracePt t="67341" x="7446963" y="4465638"/>
          <p14:tracePt t="67342" x="7454900" y="4465638"/>
          <p14:tracePt t="67344" x="7454900" y="4457700"/>
          <p14:tracePt t="67345" x="7462838" y="4449763"/>
          <p14:tracePt t="67345" x="7470775" y="4433888"/>
          <p14:tracePt t="67347" x="7470775" y="4425950"/>
          <p14:tracePt t="67348" x="7478713" y="4410075"/>
          <p14:tracePt t="67350" x="7486650" y="4402138"/>
          <p14:tracePt t="67350" x="7486650" y="4394200"/>
          <p14:tracePt t="67351" x="7486650" y="4386263"/>
          <p14:tracePt t="67352" x="7504113" y="4378325"/>
          <p14:tracePt t="67354" x="7504113" y="4370388"/>
          <p14:tracePt t="67354" x="7504113" y="4362450"/>
          <p14:tracePt t="67355" x="7512050" y="4354513"/>
          <p14:tracePt t="67356" x="7519988" y="4346575"/>
          <p14:tracePt t="67357" x="7519988" y="4338638"/>
          <p14:tracePt t="67358" x="7519988" y="4330700"/>
          <p14:tracePt t="67359" x="7519988" y="4314825"/>
          <p14:tracePt t="67360" x="7527925" y="4314825"/>
          <p14:tracePt t="67361" x="7527925" y="4298950"/>
          <p14:tracePt t="67362" x="7527925" y="4291013"/>
          <p14:tracePt t="67363" x="7535863" y="4281488"/>
          <p14:tracePt t="67365" x="7543800" y="4265613"/>
          <p14:tracePt t="67366" x="7543800" y="4257675"/>
          <p14:tracePt t="67366" x="7543800" y="4249738"/>
          <p14:tracePt t="67367" x="7551738" y="4241800"/>
          <p14:tracePt t="67369" x="7559675" y="4217988"/>
          <p14:tracePt t="67371" x="7559675" y="4202113"/>
          <p14:tracePt t="67372" x="7559675" y="4194175"/>
          <p14:tracePt t="67372" x="7559675" y="4186238"/>
          <p14:tracePt t="67373" x="7567613" y="4170363"/>
          <p14:tracePt t="67374" x="7575550" y="4162425"/>
          <p14:tracePt t="67375" x="7575550" y="4154488"/>
          <p14:tracePt t="67376" x="7575550" y="4138613"/>
          <p14:tracePt t="67377" x="7575550" y="4130675"/>
          <p14:tracePt t="67378" x="7575550" y="4122738"/>
          <p14:tracePt t="67379" x="7583488" y="4106863"/>
          <p14:tracePt t="67380" x="7583488" y="4098925"/>
          <p14:tracePt t="67381" x="7583488" y="4090988"/>
          <p14:tracePt t="67382" x="7591425" y="4075113"/>
          <p14:tracePt t="67383" x="7591425" y="4067175"/>
          <p14:tracePt t="67384" x="7591425" y="4059238"/>
          <p14:tracePt t="67385" x="7599363" y="4043363"/>
          <p14:tracePt t="67386" x="7599363" y="4035425"/>
          <p14:tracePt t="67387" x="7599363" y="4019550"/>
          <p14:tracePt t="67388" x="7599363" y="4011613"/>
          <p14:tracePt t="67389" x="7599363" y="4003675"/>
          <p14:tracePt t="67390" x="7607300" y="3987800"/>
          <p14:tracePt t="67391" x="7607300" y="3979863"/>
          <p14:tracePt t="67392" x="7607300" y="3971925"/>
          <p14:tracePt t="67393" x="7607300" y="3956050"/>
          <p14:tracePt t="67394" x="7607300" y="3948113"/>
          <p14:tracePt t="67395" x="7615238" y="3938588"/>
          <p14:tracePt t="67396" x="7615238" y="3930650"/>
          <p14:tracePt t="67397" x="7615238" y="3914775"/>
          <p14:tracePt t="67398" x="7615238" y="3906838"/>
          <p14:tracePt t="67399" x="7615238" y="3898900"/>
          <p14:tracePt t="67400" x="7615238" y="3890963"/>
          <p14:tracePt t="67401" x="7615238" y="3875088"/>
          <p14:tracePt t="67402" x="7615238" y="3867150"/>
          <p14:tracePt t="67404" x="7615238" y="3859213"/>
          <p14:tracePt t="67404" x="7615238" y="3843338"/>
          <p14:tracePt t="67406" x="7615238" y="3827463"/>
          <p14:tracePt t="67408" x="7615238" y="3811588"/>
          <p14:tracePt t="67409" x="7615238" y="3803650"/>
          <p14:tracePt t="67410" x="7615238" y="3795713"/>
          <p14:tracePt t="67411" x="7615238" y="3787775"/>
          <p14:tracePt t="67412" x="7615238" y="3771900"/>
          <p14:tracePt t="67413" x="7615238" y="3763963"/>
          <p14:tracePt t="67414" x="7615238" y="3756025"/>
          <p14:tracePt t="67415" x="7615238" y="3748088"/>
          <p14:tracePt t="67416" x="7615238" y="3740150"/>
          <p14:tracePt t="67417" x="7615238" y="3732213"/>
          <p14:tracePt t="67419" x="7615238" y="3716338"/>
          <p14:tracePt t="67421" x="7615238" y="3708400"/>
          <p14:tracePt t="67422" x="7615238" y="3700463"/>
          <p14:tracePt t="67422" x="7615238" y="3692525"/>
          <p14:tracePt t="67423" x="7615238" y="3676650"/>
          <p14:tracePt t="67426" x="7607300" y="3668713"/>
          <p14:tracePt t="67426" x="7607300" y="3660775"/>
          <p14:tracePt t="67428" x="7607300" y="3652838"/>
          <p14:tracePt t="67429" x="7607300" y="3644900"/>
          <p14:tracePt t="67431" x="7607300" y="3629025"/>
          <p14:tracePt t="67432" x="7607300" y="3621088"/>
          <p14:tracePt t="67433" x="7599363" y="3613150"/>
          <p14:tracePt t="67434" x="7599363" y="3605213"/>
          <p14:tracePt t="67436" x="7599363" y="3595688"/>
          <p14:tracePt t="67438" x="7599363" y="3587750"/>
          <p14:tracePt t="67441" x="7599363" y="3579813"/>
          <p14:tracePt t="67441" x="7591425" y="3571875"/>
          <p14:tracePt t="67444" x="7591425" y="3563938"/>
          <p14:tracePt t="67445" x="7583488" y="3563938"/>
          <p14:tracePt t="67445" x="7583488" y="3556000"/>
          <p14:tracePt t="67447" x="7583488" y="3548063"/>
          <p14:tracePt t="67452" x="7575550" y="3540125"/>
          <p14:tracePt t="67455" x="7575550" y="3532188"/>
          <p14:tracePt t="67458" x="7575550" y="3524250"/>
          <p14:tracePt t="67459" x="7567613" y="3524250"/>
          <p14:tracePt t="67461" x="7567613" y="3516313"/>
          <p14:tracePt t="67467" x="7567613" y="3508375"/>
          <p14:tracePt t="67469" x="7559675" y="3500438"/>
          <p14:tracePt t="67470" x="7551738" y="3500438"/>
          <p14:tracePt t="67470" x="7551738" y="3492500"/>
          <p14:tracePt t="67473" x="7551738" y="3484563"/>
          <p14:tracePt t="67477" x="7551738" y="3476625"/>
          <p14:tracePt t="67477" x="7543800" y="3468688"/>
          <p14:tracePt t="67480" x="7543800" y="3460750"/>
          <p14:tracePt t="67484" x="7535863" y="3452813"/>
          <p14:tracePt t="67485" x="7535863" y="3444875"/>
          <p14:tracePt t="67486" x="7535863" y="3436938"/>
          <p14:tracePt t="67489" x="7527925" y="3429000"/>
          <p14:tracePt t="67490" x="7527925" y="3421063"/>
          <p14:tracePt t="67491" x="7519988" y="3413125"/>
          <p14:tracePt t="67494" x="7519988" y="3405188"/>
          <p14:tracePt t="67494" x="7519988" y="3397250"/>
          <p14:tracePt t="67496" x="7519988" y="3389313"/>
          <p14:tracePt t="67499" x="7519988" y="3381375"/>
          <p14:tracePt t="67499" x="7512050" y="3381375"/>
          <p14:tracePt t="67501" x="7512050" y="3373438"/>
          <p14:tracePt t="67502" x="7512050" y="3365500"/>
          <p14:tracePt t="67503" x="7512050" y="3357563"/>
          <p14:tracePt t="67507" x="7504113" y="3349625"/>
          <p14:tracePt t="67509" x="7496175" y="3349625"/>
          <p14:tracePt t="67510" x="7496175" y="3341688"/>
          <p14:tracePt t="67511" x="7496175" y="3333750"/>
          <p14:tracePt t="67512" x="7496175" y="3325813"/>
          <p14:tracePt t="67517" x="7496175" y="3317875"/>
          <p14:tracePt t="67519" x="7486650" y="3309938"/>
          <p14:tracePt t="67523" x="7486650" y="3302000"/>
          <p14:tracePt t="67527" x="7486650" y="3294063"/>
          <p14:tracePt t="67530" x="7486650" y="3286125"/>
          <p14:tracePt t="67531" x="7478713" y="3286125"/>
          <p14:tracePt t="67534" x="7478713" y="3278188"/>
          <p14:tracePt t="67539" x="7478713" y="3270250"/>
          <p14:tracePt t="67539" x="7478713" y="3262313"/>
          <p14:tracePt t="67544" x="7470775" y="3252788"/>
          <p14:tracePt t="67545" x="7470775" y="3244850"/>
          <p14:tracePt t="67549" x="7462838" y="3244850"/>
          <p14:tracePt t="67550" x="7462838" y="3236913"/>
          <p14:tracePt t="67551" x="7462838" y="3228975"/>
          <p14:tracePt t="67553" x="7462838" y="3221038"/>
          <p14:tracePt t="67555" x="7462838" y="3213100"/>
          <p14:tracePt t="67557" x="7454900" y="3213100"/>
          <p14:tracePt t="67557" x="7454900" y="3205163"/>
          <p14:tracePt t="67559" x="7454900" y="3197225"/>
          <p14:tracePt t="67561" x="7454900" y="3189288"/>
          <p14:tracePt t="67562" x="7446963" y="3189288"/>
          <p14:tracePt t="67563" x="7446963" y="3181350"/>
          <p14:tracePt t="67565" x="7446963" y="3173413"/>
          <p14:tracePt t="67566" x="7446963" y="3165475"/>
          <p14:tracePt t="67570" x="7439025" y="3157538"/>
          <p14:tracePt t="67570" x="7431088" y="3149600"/>
          <p14:tracePt t="67572" x="7431088" y="3141663"/>
          <p14:tracePt t="67574" x="7431088" y="3133725"/>
          <p14:tracePt t="67576" x="7423150" y="3125788"/>
          <p14:tracePt t="67576" x="7423150" y="3117850"/>
          <p14:tracePt t="67580" x="7415213" y="3109913"/>
          <p14:tracePt t="67581" x="7415213" y="3101975"/>
          <p14:tracePt t="67583" x="7415213" y="3094038"/>
          <p14:tracePt t="67584" x="7407275" y="3094038"/>
          <p14:tracePt t="67584" x="7407275" y="3078163"/>
          <p14:tracePt t="67586" x="7399338" y="3078163"/>
          <p14:tracePt t="67588" x="7399338" y="3070225"/>
          <p14:tracePt t="67589" x="7399338" y="3062288"/>
          <p14:tracePt t="67591" x="7391400" y="3054350"/>
          <p14:tracePt t="67593" x="7391400" y="3046413"/>
          <p14:tracePt t="67596" x="7391400" y="3038475"/>
          <p14:tracePt t="67597" x="7383463" y="3038475"/>
          <p14:tracePt t="67597" x="7383463" y="3030538"/>
          <p14:tracePt t="67600" x="7383463" y="3022600"/>
          <p14:tracePt t="67601" x="7375525" y="3022600"/>
          <p14:tracePt t="67601" x="7375525" y="3014663"/>
          <p14:tracePt t="67604" x="7375525" y="3006725"/>
          <p14:tracePt t="67605" x="7367588" y="3006725"/>
          <p14:tracePt t="67607" x="7367588" y="2998788"/>
          <p14:tracePt t="67608" x="7367588" y="2990850"/>
          <p14:tracePt t="67610" x="7359650" y="2982913"/>
          <p14:tracePt t="67612" x="7359650" y="2974975"/>
          <p14:tracePt t="67615" x="7351713" y="2967038"/>
          <p14:tracePt t="67617" x="7351713" y="2959100"/>
          <p14:tracePt t="67618" x="7351713" y="2951163"/>
          <p14:tracePt t="67622" x="7335838" y="2943225"/>
          <p14:tracePt t="67623" x="7335838" y="2935288"/>
          <p14:tracePt t="67625" x="7335838" y="2927350"/>
          <p14:tracePt t="67626" x="7327900" y="2919413"/>
          <p14:tracePt t="67628" x="7327900" y="2909888"/>
          <p14:tracePt t="67629" x="7327900" y="2901950"/>
          <p14:tracePt t="67630" x="7319963" y="2901950"/>
          <p14:tracePt t="67631" x="7319963" y="2894013"/>
          <p14:tracePt t="67632" x="7319963" y="2886075"/>
          <p14:tracePt t="67634" x="7312025" y="2878138"/>
          <p14:tracePt t="67636" x="7304088" y="2878138"/>
          <p14:tracePt t="67638" x="7304088" y="2870200"/>
          <p14:tracePt t="67639" x="7296150" y="2862263"/>
          <p14:tracePt t="67640" x="7296150" y="2854325"/>
          <p14:tracePt t="67642" x="7288213" y="2846388"/>
          <p14:tracePt t="67644" x="7288213" y="2838450"/>
          <p14:tracePt t="67646" x="7280275" y="2830513"/>
          <p14:tracePt t="67648" x="7272338" y="2830513"/>
          <p14:tracePt t="67649" x="7272338" y="2822575"/>
          <p14:tracePt t="67649" x="7264400" y="2814638"/>
          <p14:tracePt t="67653" x="7256463" y="2806700"/>
          <p14:tracePt t="67654" x="7256463" y="2798763"/>
          <p14:tracePt t="67655" x="7248525" y="2798763"/>
          <p14:tracePt t="67656" x="7240588" y="2790825"/>
          <p14:tracePt t="67657" x="7240588" y="2782888"/>
          <p14:tracePt t="67658" x="7232650" y="2782888"/>
          <p14:tracePt t="67659" x="7232650" y="2774950"/>
          <p14:tracePt t="67661" x="7232650" y="2767013"/>
          <p14:tracePt t="67662" x="7224713" y="2767013"/>
          <p14:tracePt t="67664" x="7216775" y="2759075"/>
          <p14:tracePt t="67666" x="7208838" y="2759075"/>
          <p14:tracePt t="67667" x="7208838" y="2751138"/>
          <p14:tracePt t="67669" x="7208838" y="2743200"/>
          <p14:tracePt t="67670" x="7200900" y="2743200"/>
          <p14:tracePt t="67673" x="7200900" y="2735263"/>
          <p14:tracePt t="67674" x="7192963" y="2735263"/>
          <p14:tracePt t="67676" x="7192963" y="2727325"/>
          <p14:tracePt t="67679" x="7185025" y="2727325"/>
          <p14:tracePt t="67679" x="7177088" y="2719388"/>
          <p14:tracePt t="67686" x="7169150" y="2711450"/>
          <p14:tracePt t="67689" x="7169150" y="2703513"/>
          <p14:tracePt t="67691" x="7161213" y="2703513"/>
          <p14:tracePt t="67699" x="7161213" y="2695575"/>
          <p14:tracePt t="67700" x="7153275" y="2695575"/>
          <p14:tracePt t="67704" x="7145338" y="2695575"/>
          <p14:tracePt t="67708" x="7145338" y="2687638"/>
          <p14:tracePt t="67716" x="7135813" y="2687638"/>
          <p14:tracePt t="67717" x="7135813" y="2679700"/>
          <p14:tracePt t="67722" x="7135813" y="2671763"/>
          <p14:tracePt t="67728" x="7127875" y="2671763"/>
          <p14:tracePt t="67734" x="7127875" y="2663825"/>
          <p14:tracePt t="67739" x="7119938" y="2663825"/>
          <p14:tracePt t="67739" x="7119938" y="2655888"/>
          <p14:tracePt t="67744" x="7112000" y="2655888"/>
          <p14:tracePt t="67752" x="7104063" y="2647950"/>
          <p14:tracePt t="67755" x="7104063" y="2640013"/>
          <p14:tracePt t="67763" x="7096125" y="2640013"/>
          <p14:tracePt t="67771" x="7096125" y="2632075"/>
          <p14:tracePt t="67778" x="7088188" y="2632075"/>
          <p14:tracePt t="67830" x="7080250" y="2632075"/>
          <p14:tracePt t="67845" x="7072313" y="2632075"/>
          <p14:tracePt t="67847" x="7072313" y="2624138"/>
          <p14:tracePt t="67856" x="7064375" y="2624138"/>
          <p14:tracePt t="68114" x="7064375" y="2616200"/>
          <p14:tracePt t="68121" x="7064375" y="2608263"/>
          <p14:tracePt t="68126" x="7064375" y="2600325"/>
          <p14:tracePt t="68130" x="7064375" y="2592388"/>
          <p14:tracePt t="68133" x="7064375" y="2584450"/>
          <p14:tracePt t="68137" x="7064375" y="2576513"/>
          <p14:tracePt t="68137" x="7064375" y="2566988"/>
          <p14:tracePt t="68140" x="7064375" y="2559050"/>
          <p14:tracePt t="68143" x="7064375" y="2551113"/>
          <p14:tracePt t="68145" x="7064375" y="2543175"/>
          <p14:tracePt t="68148" x="7064375" y="2535238"/>
          <p14:tracePt t="68153" x="7064375" y="2527300"/>
          <p14:tracePt t="68155" x="7064375" y="2519363"/>
          <p14:tracePt t="68156" x="7064375" y="2511425"/>
          <p14:tracePt t="68160" x="7064375" y="2503488"/>
          <p14:tracePt t="68163" x="7064375" y="2495550"/>
          <p14:tracePt t="68165" x="7064375" y="2487613"/>
          <p14:tracePt t="68166" x="7064375" y="2479675"/>
          <p14:tracePt t="68167" x="7064375" y="2471738"/>
          <p14:tracePt t="68169" x="7064375" y="2463800"/>
          <p14:tracePt t="68170" x="7072313" y="2463800"/>
          <p14:tracePt t="68171" x="7072313" y="2455863"/>
          <p14:tracePt t="68174" x="7080250" y="2447925"/>
          <p14:tracePt t="68175" x="7088188" y="2439988"/>
          <p14:tracePt t="68175" x="7088188" y="2432050"/>
          <p14:tracePt t="68177" x="7096125" y="2416175"/>
          <p14:tracePt t="68179" x="7104063" y="2408238"/>
          <p14:tracePt t="68180" x="7104063" y="2400300"/>
          <p14:tracePt t="68180" x="7112000" y="2392363"/>
          <p14:tracePt t="68182" x="7112000" y="2384425"/>
          <p14:tracePt t="68182" x="7119938" y="2376488"/>
          <p14:tracePt t="68183" x="7127875" y="2368550"/>
          <p14:tracePt t="68185" x="7127875" y="2360613"/>
          <p14:tracePt t="68187" x="7145338" y="2336800"/>
          <p14:tracePt t="68188" x="7145338" y="2328863"/>
          <p14:tracePt t="68189" x="7153275" y="2312988"/>
          <p14:tracePt t="68189" x="7161213" y="2305050"/>
          <p14:tracePt t="68191" x="7169150" y="2289175"/>
          <p14:tracePt t="68193" x="7177088" y="2273300"/>
          <p14:tracePt t="68193" x="7185025" y="2257425"/>
          <p14:tracePt t="68194" x="7192963" y="2249488"/>
          <p14:tracePt t="68195" x="7192963" y="2241550"/>
          <p14:tracePt t="68196" x="7200900" y="2224088"/>
          <p14:tracePt t="68198" x="7208838" y="2216150"/>
          <p14:tracePt t="68199" x="7216775" y="2208213"/>
          <p14:tracePt t="68199" x="7216775" y="2192338"/>
          <p14:tracePt t="68200" x="7232650" y="2184400"/>
          <p14:tracePt t="68202" x="7232650" y="2176463"/>
          <p14:tracePt t="68202" x="7240588" y="2160588"/>
          <p14:tracePt t="68203" x="7240588" y="2152650"/>
          <p14:tracePt t="68205" x="7248525" y="2136775"/>
          <p14:tracePt t="68206" x="7248525" y="2128838"/>
          <p14:tracePt t="68206" x="7256463" y="2128838"/>
          <p14:tracePt t="68207" x="7264400" y="2112963"/>
          <p14:tracePt t="68208" x="7264400" y="2105025"/>
          <p14:tracePt t="68209" x="7264400" y="2097088"/>
          <p14:tracePt t="68211" x="7272338" y="2089150"/>
          <p14:tracePt t="68212" x="7272338" y="2081213"/>
          <p14:tracePt t="68212" x="7280275" y="2065338"/>
          <p14:tracePt t="68214" x="7280275" y="2057400"/>
          <p14:tracePt t="68214" x="7288213" y="2057400"/>
          <p14:tracePt t="68215" x="7288213" y="2049463"/>
          <p14:tracePt t="68216" x="7296150" y="2041525"/>
          <p14:tracePt t="68217" x="7296150" y="2025650"/>
          <p14:tracePt t="68219" x="7304088" y="2017713"/>
          <p14:tracePt t="68220" x="7304088" y="2009775"/>
          <p14:tracePt t="68221" x="7312025" y="2001838"/>
          <p14:tracePt t="68222" x="7312025" y="1985963"/>
          <p14:tracePt t="68224" x="7319963" y="1978025"/>
          <p14:tracePt t="68225" x="7327900" y="1970088"/>
          <p14:tracePt t="68226" x="7327900" y="1962150"/>
          <p14:tracePt t="68228" x="7335838" y="1954213"/>
          <p14:tracePt t="68228" x="7335838" y="1946275"/>
          <p14:tracePt t="68229" x="7343775" y="1938338"/>
          <p14:tracePt t="68230" x="7343775" y="1930400"/>
          <p14:tracePt t="68232" x="7351713" y="1922463"/>
          <p14:tracePt t="68232" x="7351713" y="1914525"/>
          <p14:tracePt t="68233" x="7351713" y="1906588"/>
          <p14:tracePt t="68235" x="7359650" y="1898650"/>
          <p14:tracePt t="68236" x="7359650" y="1890713"/>
          <p14:tracePt t="68237" x="7367588" y="1881188"/>
          <p14:tracePt t="68238" x="7375525" y="1865313"/>
          <p14:tracePt t="68238" x="7383463" y="1857375"/>
          <p14:tracePt t="68239" x="7383463" y="1849438"/>
          <p14:tracePt t="68241" x="7383463" y="1833563"/>
          <p14:tracePt t="68241" x="7391400" y="1825625"/>
          <p14:tracePt t="68242" x="7391400" y="1817688"/>
          <p14:tracePt t="68244" x="7399338" y="1801813"/>
          <p14:tracePt t="68244" x="7399338" y="1793875"/>
          <p14:tracePt t="68246" x="7407275" y="1785938"/>
          <p14:tracePt t="68246" x="7415213" y="1770063"/>
          <p14:tracePt t="68247" x="7415213" y="1762125"/>
          <p14:tracePt t="68248" x="7415213" y="1754188"/>
          <p14:tracePt t="68249" x="7415213" y="1738313"/>
          <p14:tracePt t="68251" x="7423150" y="1722438"/>
          <p14:tracePt t="68253" x="7431088" y="1698625"/>
          <p14:tracePt t="68253" x="7431088" y="1682750"/>
          <p14:tracePt t="68255" x="7431088" y="1674813"/>
          <p14:tracePt t="68255" x="7431088" y="1666875"/>
          <p14:tracePt t="68256" x="7439025" y="1651000"/>
          <p14:tracePt t="68258" x="7439025" y="1635125"/>
          <p14:tracePt t="68258" x="7439025" y="1619250"/>
          <p14:tracePt t="68259" x="7446963" y="1611313"/>
          <p14:tracePt t="68261" x="7446963" y="1595438"/>
          <p14:tracePt t="68262" x="7446963" y="1579563"/>
          <p14:tracePt t="68262" x="7446963" y="1563688"/>
          <p14:tracePt t="68263" x="7446963" y="1555750"/>
          <p14:tracePt t="68264" x="7454900" y="1538288"/>
          <p14:tracePt t="68265" x="7454900" y="1522413"/>
          <p14:tracePt t="68266" x="7454900" y="1506538"/>
          <p14:tracePt t="68268" x="7454900" y="1490663"/>
          <p14:tracePt t="68269" x="7454900" y="1474788"/>
          <p14:tracePt t="68270" x="7454900" y="1466850"/>
          <p14:tracePt t="68271" x="7454900" y="1450975"/>
          <p14:tracePt t="68272" x="7454900" y="1435100"/>
          <p14:tracePt t="68272" x="7454900" y="1419225"/>
          <p14:tracePt t="68273" x="7454900" y="1403350"/>
          <p14:tracePt t="68274" x="7454900" y="1387475"/>
          <p14:tracePt t="68275" x="7454900" y="1371600"/>
          <p14:tracePt t="68276" x="7454900" y="1363663"/>
          <p14:tracePt t="68277" x="7454900" y="1339850"/>
          <p14:tracePt t="68278" x="7454900" y="1323975"/>
          <p14:tracePt t="68279" x="7462838" y="1316038"/>
          <p14:tracePt t="68280" x="7462838" y="1308100"/>
          <p14:tracePt t="68281" x="7462838" y="1284288"/>
          <p14:tracePt t="68282" x="7470775" y="1276350"/>
          <p14:tracePt t="68283" x="7470775" y="1260475"/>
          <p14:tracePt t="68284" x="7470775" y="1252538"/>
          <p14:tracePt t="68286" x="7470775" y="1228725"/>
          <p14:tracePt t="68287" x="7470775" y="1220788"/>
          <p14:tracePt t="68287" x="7478713" y="1212850"/>
          <p14:tracePt t="68288" x="7478713" y="1204913"/>
          <p14:tracePt t="68289" x="7486650" y="1187450"/>
          <p14:tracePt t="68290" x="7486650" y="1179513"/>
          <p14:tracePt t="68291" x="7486650" y="1171575"/>
          <p14:tracePt t="68292" x="7496175" y="1155700"/>
          <p14:tracePt t="68293" x="7504113" y="1147763"/>
          <p14:tracePt t="68294" x="7512050" y="1131888"/>
          <p14:tracePt t="68295" x="7512050" y="1123950"/>
          <p14:tracePt t="68296" x="7519988" y="1116013"/>
          <p14:tracePt t="68297" x="7519988" y="1108075"/>
          <p14:tracePt t="68298" x="7527925" y="1100138"/>
          <p14:tracePt t="68299" x="7527925" y="1092200"/>
          <p14:tracePt t="68300" x="7527925" y="1084263"/>
          <p14:tracePt t="68302" x="7535863" y="1076325"/>
          <p14:tracePt t="68303" x="7543800" y="1068388"/>
          <p14:tracePt t="68303" x="7543800" y="1060450"/>
          <p14:tracePt t="68304" x="7551738" y="1060450"/>
          <p14:tracePt t="68305" x="7551738" y="1052513"/>
          <p14:tracePt t="68306" x="7559675" y="1044575"/>
          <p14:tracePt t="68307" x="7567613" y="1036638"/>
          <p14:tracePt t="68309" x="7575550" y="1028700"/>
          <p14:tracePt t="68310" x="7575550" y="1020763"/>
          <p14:tracePt t="68312" x="7583488" y="1020763"/>
          <p14:tracePt t="68312" x="7583488" y="1012825"/>
          <p14:tracePt t="68313" x="7591425" y="1004888"/>
          <p14:tracePt t="68314" x="7599363" y="1004888"/>
          <p14:tracePt t="68315" x="7599363" y="996950"/>
          <p14:tracePt t="68316" x="7607300" y="989013"/>
          <p14:tracePt t="68319" x="7615238" y="981075"/>
          <p14:tracePt t="68319" x="7623175" y="981075"/>
          <p14:tracePt t="68321" x="7623175" y="973138"/>
          <p14:tracePt t="68321" x="7631113" y="965200"/>
          <p14:tracePt t="68324" x="7631113" y="957263"/>
          <p14:tracePt t="68325" x="7639050" y="957263"/>
          <p14:tracePt t="68325" x="7639050" y="949325"/>
          <p14:tracePt t="68326" x="7646988" y="949325"/>
          <p14:tracePt t="68327" x="7654925" y="941388"/>
          <p14:tracePt t="68328" x="7654925" y="933450"/>
          <p14:tracePt t="68329" x="7662863" y="933450"/>
          <p14:tracePt t="68332" x="7662863" y="925513"/>
          <p14:tracePt t="68332" x="7670800" y="925513"/>
          <p14:tracePt t="68333" x="7670800" y="917575"/>
          <p14:tracePt t="68336" x="7678738" y="909638"/>
          <p14:tracePt t="68337" x="7686675" y="909638"/>
          <p14:tracePt t="68337" x="7686675" y="901700"/>
          <p14:tracePt t="68340" x="7694613" y="893763"/>
          <p14:tracePt t="68343" x="7702550" y="893763"/>
          <p14:tracePt t="68344" x="7702550" y="885825"/>
          <p14:tracePt t="68348" x="7710488" y="877888"/>
          <p14:tracePt t="68350" x="7710488" y="869950"/>
          <p14:tracePt t="68353" x="7718425" y="869950"/>
          <p14:tracePt t="68354" x="7718425" y="862013"/>
          <p14:tracePt t="68358" x="7718425" y="852488"/>
          <p14:tracePt t="68360" x="7726363" y="852488"/>
          <p14:tracePt t="68363" x="7726363" y="844550"/>
          <p14:tracePt t="68366" x="7726363" y="836613"/>
          <p14:tracePt t="68372" x="7726363" y="828675"/>
          <p14:tracePt t="68375" x="7726363" y="820738"/>
          <p14:tracePt t="68378" x="7734300" y="812800"/>
          <p14:tracePt t="68380" x="7734300" y="804863"/>
          <p14:tracePt t="68383" x="7734300" y="796925"/>
          <p14:tracePt t="68386" x="7734300" y="788988"/>
          <p14:tracePt t="68390" x="7734300" y="781050"/>
          <p14:tracePt t="68391" x="7734300" y="773113"/>
          <p14:tracePt t="68392" x="7734300" y="765175"/>
          <p14:tracePt t="68395" x="7734300" y="757238"/>
          <p14:tracePt t="68399" x="7734300" y="749300"/>
          <p14:tracePt t="68400" x="7734300" y="741363"/>
          <p14:tracePt t="68401" x="7742238" y="741363"/>
          <p14:tracePt t="68403" x="7742238" y="733425"/>
          <p14:tracePt t="68405" x="7742238" y="725488"/>
          <p14:tracePt t="68407" x="7742238" y="717550"/>
          <p14:tracePt t="68409" x="7750175" y="709613"/>
          <p14:tracePt t="68412" x="7750175" y="701675"/>
          <p14:tracePt t="68413" x="7758113" y="701675"/>
          <p14:tracePt t="68413" x="7758113" y="693738"/>
          <p14:tracePt t="68416" x="7758113" y="685800"/>
          <p14:tracePt t="68416" x="7758113" y="677863"/>
          <p14:tracePt t="68419" x="7758113" y="669925"/>
          <p14:tracePt t="68421" x="7766050" y="661988"/>
          <p14:tracePt t="68423" x="7766050" y="654050"/>
          <p14:tracePt t="68425" x="7766050" y="646113"/>
          <p14:tracePt t="68426" x="7766050" y="638175"/>
          <p14:tracePt t="68429" x="7773988" y="638175"/>
          <p14:tracePt t="68429" x="7773988" y="630238"/>
          <p14:tracePt t="68433" x="7773988" y="622300"/>
          <p14:tracePt t="68435" x="7773988" y="614363"/>
          <p14:tracePt t="68436" x="7773988" y="606425"/>
          <p14:tracePt t="68438" x="7781925" y="598488"/>
          <p14:tracePt t="68442" x="7789863" y="590550"/>
          <p14:tracePt t="68447" x="7789863" y="582613"/>
          <p14:tracePt t="68449" x="7797800" y="582613"/>
          <p14:tracePt t="68451" x="7797800" y="574675"/>
          <p14:tracePt t="68454" x="7805738" y="574675"/>
          <p14:tracePt t="68459" x="7805738" y="566738"/>
          <p14:tracePt t="68460" x="7813675" y="566738"/>
          <p14:tracePt t="68463" x="7821613" y="566738"/>
          <p14:tracePt t="68466" x="7821613" y="558800"/>
          <p14:tracePt t="68466" x="7829550" y="558800"/>
          <p14:tracePt t="68471" x="7839075" y="558800"/>
          <p14:tracePt t="68474" x="7847013" y="558800"/>
          <p14:tracePt t="68474" x="7847013" y="550863"/>
          <p14:tracePt t="68475" x="7854950" y="550863"/>
          <p14:tracePt t="68479" x="7854950" y="542925"/>
          <p14:tracePt t="68479" x="7862888" y="542925"/>
          <p14:tracePt t="68488" x="7870825" y="542925"/>
          <p14:tracePt t="68491" x="7878763" y="542925"/>
          <p14:tracePt t="68491" x="7878763" y="534988"/>
          <p14:tracePt t="68493" x="7886700" y="534988"/>
          <p14:tracePt t="68508" x="7894638" y="534988"/>
          <p14:tracePt t="68510" x="7894638" y="527050"/>
          <p14:tracePt t="68517" x="7902575" y="527050"/>
          <p14:tracePt t="68520" x="7902575" y="519113"/>
          <p14:tracePt t="68523" x="7910513" y="519113"/>
          <p14:tracePt t="68523" x="7910513" y="509588"/>
          <p14:tracePt t="68529" x="7918450" y="509588"/>
          <p14:tracePt t="68531" x="7926388" y="501650"/>
          <p14:tracePt t="68537" x="7934325" y="501650"/>
          <p14:tracePt t="68538" x="7942263" y="493713"/>
          <p14:tracePt t="68542" x="7950200" y="493713"/>
          <p14:tracePt t="68545" x="7958138" y="493713"/>
          <p14:tracePt t="68545" x="7958138" y="485775"/>
          <p14:tracePt t="68549" x="7958138" y="477838"/>
          <p14:tracePt t="68551" x="7966075" y="477838"/>
          <p14:tracePt t="68554" x="7974013" y="477838"/>
          <p14:tracePt t="68557" x="7974013" y="469900"/>
          <p14:tracePt t="68558" x="7981950" y="469900"/>
          <p14:tracePt t="68560" x="7989888" y="469900"/>
          <p14:tracePt t="68565" x="7997825" y="469900"/>
          <p14:tracePt t="68565" x="7997825" y="461963"/>
          <p14:tracePt t="68571" x="8005763" y="461963"/>
          <p14:tracePt t="68573" x="8013700" y="461963"/>
          <p14:tracePt t="68574" x="8021638" y="454025"/>
          <p14:tracePt t="68579" x="8029575" y="446088"/>
          <p14:tracePt t="68583" x="8037513" y="446088"/>
          <p14:tracePt t="68586" x="8045450" y="438150"/>
          <p14:tracePt t="68588" x="8053388" y="438150"/>
          <p14:tracePt t="68591" x="8061325" y="438150"/>
          <p14:tracePt t="68595" x="8069263" y="430213"/>
          <p14:tracePt t="68599" x="8077200" y="430213"/>
          <p14:tracePt t="68601" x="8085138" y="430213"/>
          <p14:tracePt t="68605" x="8093075" y="430213"/>
          <p14:tracePt t="68606" x="8093075" y="422275"/>
          <p14:tracePt t="68606" x="8093075" y="414338"/>
          <p14:tracePt t="68608" x="8101013" y="414338"/>
          <p14:tracePt t="68614" x="8108950" y="414338"/>
          <p14:tracePt t="68619" x="8116888" y="406400"/>
          <p14:tracePt t="68630" x="8124825" y="406400"/>
          <p14:tracePt t="68635" x="8124825" y="398463"/>
          <p14:tracePt t="68736" x="8132763" y="390525"/>
          <p14:tracePt t="68741" x="8140700" y="390525"/>
          <p14:tracePt t="68746" x="8148638" y="390525"/>
          <p14:tracePt t="68751" x="8148638" y="382588"/>
          <p14:tracePt t="68754" x="8156575" y="382588"/>
          <p14:tracePt t="68755" x="8156575" y="374650"/>
          <p14:tracePt t="68758" x="8164513" y="374650"/>
          <p14:tracePt t="68763" x="8172450" y="366713"/>
          <p14:tracePt t="68766" x="8180388" y="366713"/>
          <p14:tracePt t="68774" x="8189913" y="358775"/>
          <p14:tracePt t="68779" x="8197850" y="358775"/>
          <p14:tracePt t="70177" x="7926388" y="358775"/>
          <p14:tracePt t="70179" x="7934325" y="358775"/>
          <p14:tracePt t="70184" x="7942263" y="358775"/>
          <p14:tracePt t="70189" x="7950200" y="358775"/>
          <p14:tracePt t="70192" x="7958138" y="358775"/>
          <p14:tracePt t="70201" x="7966075" y="358775"/>
          <p14:tracePt t="70207" x="7974013" y="358775"/>
          <p14:tracePt t="70212" x="7981950" y="358775"/>
          <p14:tracePt t="70215" x="7989888" y="358775"/>
          <p14:tracePt t="70220" x="7997825" y="358775"/>
          <p14:tracePt t="70224" x="8005763" y="358775"/>
          <p14:tracePt t="70228" x="8013700" y="358775"/>
          <p14:tracePt t="70230" x="8021638" y="358775"/>
          <p14:tracePt t="70450" x="8229600" y="358775"/>
          <p14:tracePt t="70459" x="8237538" y="358775"/>
          <p14:tracePt t="70472" x="8245475" y="366713"/>
          <p14:tracePt t="70478" x="8253413" y="366713"/>
          <p14:tracePt t="70494" x="8261350" y="366713"/>
          <p14:tracePt t="70533" x="8269288" y="366713"/>
          <p14:tracePt t="70792" x="8261350" y="366713"/>
          <p14:tracePt t="70793" x="8261350" y="358775"/>
          <p14:tracePt t="70804" x="8261350" y="350838"/>
          <p14:tracePt t="71617" x="8061325" y="358775"/>
          <p14:tracePt t="71622" x="8053388" y="358775"/>
          <p14:tracePt t="71627" x="8045450" y="358775"/>
          <p14:tracePt t="71630" x="8045450" y="366713"/>
          <p14:tracePt t="71630" x="8037513" y="366713"/>
          <p14:tracePt t="71634" x="8029575" y="374650"/>
          <p14:tracePt t="71638" x="8021638" y="382588"/>
          <p14:tracePt t="71640" x="8013700" y="382588"/>
          <p14:tracePt t="71641" x="8013700" y="390525"/>
          <p14:tracePt t="71643" x="8005763" y="398463"/>
          <p14:tracePt t="71646" x="8005763" y="406400"/>
          <p14:tracePt t="71647" x="7997825" y="406400"/>
          <p14:tracePt t="71648" x="7997825" y="414338"/>
          <p14:tracePt t="71650" x="7989888" y="422275"/>
          <p14:tracePt t="71652" x="7981950" y="430213"/>
          <p14:tracePt t="71654" x="7974013" y="438150"/>
          <p14:tracePt t="71655" x="7974013" y="446088"/>
          <p14:tracePt t="71656" x="7966075" y="454025"/>
          <p14:tracePt t="71659" x="7966075" y="461963"/>
          <p14:tracePt t="71659" x="7958138" y="461963"/>
          <p14:tracePt t="71661" x="7958138" y="469900"/>
          <p14:tracePt t="71661" x="7950200" y="469900"/>
          <p14:tracePt t="71662" x="7950200" y="485775"/>
          <p14:tracePt t="71663" x="7942263" y="485775"/>
          <p14:tracePt t="71664" x="7942263" y="501650"/>
          <p14:tracePt t="71667" x="7934325" y="509588"/>
          <p14:tracePt t="71667" x="7926388" y="519113"/>
          <p14:tracePt t="71670" x="7926388" y="534988"/>
          <p14:tracePt t="71671" x="7918450" y="534988"/>
          <p14:tracePt t="71671" x="7918450" y="542925"/>
          <p14:tracePt t="71672" x="7910513" y="550863"/>
          <p14:tracePt t="71673" x="7902575" y="558800"/>
          <p14:tracePt t="71674" x="7902575" y="566738"/>
          <p14:tracePt t="71676" x="7894638" y="574675"/>
          <p14:tracePt t="71676" x="7894638" y="582613"/>
          <p14:tracePt t="71679" x="7886700" y="598488"/>
          <p14:tracePt t="71679" x="7878763" y="606425"/>
          <p14:tracePt t="71681" x="7870825" y="622300"/>
          <p14:tracePt t="71682" x="7862888" y="630238"/>
          <p14:tracePt t="71683" x="7862888" y="638175"/>
          <p14:tracePt t="71685" x="7862888" y="646113"/>
          <p14:tracePt t="71686" x="7854950" y="654050"/>
          <p14:tracePt t="71687" x="7854950" y="661988"/>
          <p14:tracePt t="71688" x="7854950" y="669925"/>
          <p14:tracePt t="71688" x="7847013" y="677863"/>
          <p14:tracePt t="71689" x="7839075" y="685800"/>
          <p14:tracePt t="71691" x="7839075" y="693738"/>
          <p14:tracePt t="71691" x="7839075" y="701675"/>
          <p14:tracePt t="71693" x="7829550" y="717550"/>
          <p14:tracePt t="71695" x="7829550" y="725488"/>
          <p14:tracePt t="71696" x="7821613" y="733425"/>
          <p14:tracePt t="71697" x="7821613" y="741363"/>
          <p14:tracePt t="71699" x="7813675" y="749300"/>
          <p14:tracePt t="71702" x="7813675" y="757238"/>
          <p14:tracePt t="71702" x="7805738" y="765175"/>
          <p14:tracePt t="71703" x="7805738" y="773113"/>
          <p14:tracePt t="71704" x="7805738" y="781050"/>
          <p14:tracePt t="71706" x="7797800" y="788988"/>
          <p14:tracePt t="71707" x="7797800" y="796925"/>
          <p14:tracePt t="71708" x="7789863" y="796925"/>
          <p14:tracePt t="71709" x="7789863" y="804863"/>
          <p14:tracePt t="71711" x="7789863" y="812800"/>
          <p14:tracePt t="71712" x="7789863" y="820738"/>
          <p14:tracePt t="71713" x="7781925" y="828675"/>
          <p14:tracePt t="71716" x="7773988" y="844550"/>
          <p14:tracePt t="71721" x="7766050" y="852488"/>
          <p14:tracePt t="71722" x="7766050" y="862013"/>
          <p14:tracePt t="71725" x="7758113" y="862013"/>
          <p14:tracePt t="71726" x="7758113" y="869950"/>
          <p14:tracePt t="71727" x="7758113" y="877888"/>
          <p14:tracePt t="71729" x="7750175" y="885825"/>
          <p14:tracePt t="71733" x="7750175" y="893763"/>
          <p14:tracePt t="71737" x="7742238" y="909638"/>
          <p14:tracePt t="71738" x="7734300" y="909638"/>
          <p14:tracePt t="71741" x="7734300" y="917575"/>
          <p14:tracePt t="71743" x="7726363" y="925513"/>
          <p14:tracePt t="71747" x="7726363" y="933450"/>
          <p14:tracePt t="71750" x="7726363" y="941388"/>
          <p14:tracePt t="71751" x="7718425" y="941388"/>
          <p14:tracePt t="71752" x="7718425" y="949325"/>
          <p14:tracePt t="71757" x="7710488" y="957263"/>
          <p14:tracePt t="71761" x="7702550" y="965200"/>
          <p14:tracePt t="71761" x="7702550" y="973138"/>
          <p14:tracePt t="71765" x="7702550" y="981075"/>
          <p14:tracePt t="71766" x="7694613" y="981075"/>
          <p14:tracePt t="71768" x="7694613" y="989013"/>
          <p14:tracePt t="71771" x="7686675" y="989013"/>
          <p14:tracePt t="71772" x="7686675" y="996950"/>
          <p14:tracePt t="71775" x="7686675" y="1004888"/>
          <p14:tracePt t="71775" x="7678738" y="1004888"/>
          <p14:tracePt t="71777" x="7678738" y="1012825"/>
          <p14:tracePt t="71778" x="7670800" y="1012825"/>
          <p14:tracePt t="71780" x="7670800" y="1020763"/>
          <p14:tracePt t="71782" x="7662863" y="1020763"/>
          <p14:tracePt t="71782" x="7662863" y="1028700"/>
          <p14:tracePt t="71786" x="7654925" y="1028700"/>
          <p14:tracePt t="71786" x="7654925" y="1036638"/>
          <p14:tracePt t="71787" x="7654925" y="1044575"/>
          <p14:tracePt t="71792" x="7646988" y="1044575"/>
          <p14:tracePt t="71793" x="7646988" y="1052513"/>
          <p14:tracePt t="71797" x="7639050" y="1060450"/>
          <p14:tracePt t="71799" x="7631113" y="1060450"/>
          <p14:tracePt t="71803" x="7631113" y="1068388"/>
          <p14:tracePt t="71804" x="7623175" y="1076325"/>
          <p14:tracePt t="71809" x="7623175" y="1084263"/>
          <p14:tracePt t="71810" x="7615238" y="1084263"/>
          <p14:tracePt t="71817" x="7607300" y="1092200"/>
          <p14:tracePt t="71820" x="7599363" y="1092200"/>
          <p14:tracePt t="71823" x="7599363" y="1100138"/>
          <p14:tracePt t="71828" x="7591425" y="1100138"/>
          <p14:tracePt t="71829" x="7591425" y="1108075"/>
          <p14:tracePt t="71838" x="7591425" y="1116013"/>
          <p14:tracePt t="71892" x="7591425" y="1108075"/>
          <p14:tracePt t="71900" x="7591425" y="1100138"/>
          <p14:tracePt t="71910" x="7591425" y="1092200"/>
          <p14:tracePt t="71919" x="7591425" y="1084263"/>
          <p14:tracePt t="71929" x="7591425" y="1076325"/>
          <p14:tracePt t="71933" x="7591425" y="1068388"/>
          <p14:tracePt t="71937" x="7591425" y="1060450"/>
          <p14:tracePt t="71943" x="7591425" y="1052513"/>
          <p14:tracePt t="71947" x="7591425" y="1044575"/>
          <p14:tracePt t="71948" x="7591425" y="1036638"/>
          <p14:tracePt t="71953" x="7591425" y="1028700"/>
          <p14:tracePt t="71954" x="7591425" y="1020763"/>
          <p14:tracePt t="71955" x="7583488" y="1020763"/>
          <p14:tracePt t="71958" x="7583488" y="1012825"/>
          <p14:tracePt t="71959" x="7583488" y="1004888"/>
          <p14:tracePt t="71965" x="7575550" y="996950"/>
          <p14:tracePt t="71973" x="7567613" y="996950"/>
          <p14:tracePt t="71973" x="7567613" y="989013"/>
          <p14:tracePt t="71980" x="7567613" y="981075"/>
          <p14:tracePt t="71987" x="7559675" y="981075"/>
          <p14:tracePt t="71992" x="7559675" y="973138"/>
          <p14:tracePt t="71995" x="7551738" y="965200"/>
          <p14:tracePt t="72005" x="7543800" y="965200"/>
          <p14:tracePt t="72014" x="7543800" y="957263"/>
          <p14:tracePt t="72015" x="7535863" y="957263"/>
          <p14:tracePt t="72152" x="7535863" y="949325"/>
          <p14:tracePt t="72160" x="7535863" y="941388"/>
          <p14:tracePt t="72163" x="7535863" y="933450"/>
          <p14:tracePt t="72164" x="7543800" y="933450"/>
          <p14:tracePt t="72167" x="7543800" y="925513"/>
          <p14:tracePt t="72172" x="7543800" y="917575"/>
          <p14:tracePt t="72172" x="7551738" y="917575"/>
          <p14:tracePt t="72177" x="7551738" y="909638"/>
          <p14:tracePt t="72179" x="7551738" y="901700"/>
          <p14:tracePt t="72184" x="7551738" y="893763"/>
          <p14:tracePt t="72185" x="7559675" y="893763"/>
          <p14:tracePt t="72188" x="7559675" y="885825"/>
          <p14:tracePt t="72191" x="7559675" y="877888"/>
          <p14:tracePt t="72193" x="7559675" y="869950"/>
          <p14:tracePt t="72200" x="7559675" y="862013"/>
          <p14:tracePt t="72428" x="7559675" y="852488"/>
          <p14:tracePt t="72440" x="7559675" y="844550"/>
          <p14:tracePt t="72444" x="7559675" y="836613"/>
          <p14:tracePt t="72446" x="7567613" y="836613"/>
          <p14:tracePt t="72448" x="7567613" y="828675"/>
          <p14:tracePt t="72455" x="7567613" y="820738"/>
          <p14:tracePt t="72764" x="7567613" y="812800"/>
          <p14:tracePt t="72769" x="7567613" y="804863"/>
          <p14:tracePt t="72773" x="7567613" y="796925"/>
          <p14:tracePt t="72778" x="7567613" y="788988"/>
          <p14:tracePt t="72782" x="7567613" y="781050"/>
          <p14:tracePt t="72784" x="7567613" y="773113"/>
          <p14:tracePt t="72789" x="7567613" y="765175"/>
          <p14:tracePt t="72798" x="7567613" y="757238"/>
          <p14:tracePt t="72820" x="7567613" y="749300"/>
          <p14:tracePt t="72969" x="7567613" y="757238"/>
          <p14:tracePt t="72971" x="7559675" y="757238"/>
          <p14:tracePt t="72977" x="7559675" y="765175"/>
          <p14:tracePt t="72984" x="7551738" y="765175"/>
          <p14:tracePt t="72986" x="7551738" y="773113"/>
          <p14:tracePt t="72992" x="7551738" y="781050"/>
          <p14:tracePt t="72997" x="7543800" y="788988"/>
          <p14:tracePt t="73004" x="7535863" y="796925"/>
          <p14:tracePt t="73012" x="7527925" y="796925"/>
          <p14:tracePt t="73013" x="7527925" y="804863"/>
          <p14:tracePt t="73014" x="7527925" y="812800"/>
          <p14:tracePt t="73019" x="7519988" y="812800"/>
          <p14:tracePt t="73022" x="7519988" y="820738"/>
          <p14:tracePt t="73026" x="7512050" y="828675"/>
          <p14:tracePt t="73031" x="7504113" y="836613"/>
          <p14:tracePt t="73032" x="7504113" y="844550"/>
          <p14:tracePt t="73042" x="7496175" y="844550"/>
          <p14:tracePt t="73046" x="7496175" y="852488"/>
          <p14:tracePt t="73112" x="7496175" y="862013"/>
          <p14:tracePt t="73156" x="7496175" y="869950"/>
          <p14:tracePt t="73160" x="7496175" y="877888"/>
          <p14:tracePt t="73166" x="7496175" y="885825"/>
          <p14:tracePt t="73171" x="7496175" y="893763"/>
          <p14:tracePt t="73175" x="7496175" y="901700"/>
          <p14:tracePt t="73177" x="7496175" y="909638"/>
          <p14:tracePt t="73183" x="7496175" y="917575"/>
          <p14:tracePt t="73195" x="7504113" y="917575"/>
          <p14:tracePt t="73202" x="7512050" y="917575"/>
          <p14:tracePt t="73204" x="7512050" y="925513"/>
          <p14:tracePt t="73212" x="7519988" y="925513"/>
          <p14:tracePt t="73221" x="7527925" y="925513"/>
          <p14:tracePt t="73234" x="7535863" y="925513"/>
          <p14:tracePt t="73236" x="7543800" y="925513"/>
          <p14:tracePt t="73242" x="7551738" y="925513"/>
          <p14:tracePt t="73248" x="7559675" y="925513"/>
          <p14:tracePt t="73253" x="7575550" y="925513"/>
          <p14:tracePt t="73256" x="7575550" y="917575"/>
          <p14:tracePt t="73258" x="7583488" y="917575"/>
          <p14:tracePt t="73261" x="7591425" y="909638"/>
          <p14:tracePt t="73262" x="7591425" y="901700"/>
          <p14:tracePt t="73265" x="7599363" y="901700"/>
          <p14:tracePt t="73266" x="7607300" y="893763"/>
          <p14:tracePt t="73270" x="7615238" y="885825"/>
          <p14:tracePt t="73271" x="7623175" y="885825"/>
          <p14:tracePt t="73272" x="7623175" y="877888"/>
          <p14:tracePt t="73273" x="7631113" y="877888"/>
          <p14:tracePt t="73274" x="7639050" y="869950"/>
          <p14:tracePt t="73276" x="7639050" y="862013"/>
          <p14:tracePt t="73278" x="7646988" y="852488"/>
          <p14:tracePt t="73279" x="7646988" y="844550"/>
          <p14:tracePt t="73281" x="7654925" y="844550"/>
          <p14:tracePt t="73282" x="7654925" y="836613"/>
          <p14:tracePt t="73283" x="7662863" y="828675"/>
          <p14:tracePt t="73285" x="7670800" y="820738"/>
          <p14:tracePt t="73287" x="7678738" y="812800"/>
          <p14:tracePt t="73288" x="7686675" y="804863"/>
          <p14:tracePt t="73290" x="7694613" y="796925"/>
          <p14:tracePt t="73291" x="7694613" y="788988"/>
          <p14:tracePt t="73291" x="7702550" y="788988"/>
          <p14:tracePt t="73292" x="7710488" y="781050"/>
          <p14:tracePt t="73294" x="7718425" y="773113"/>
          <p14:tracePt t="73295" x="7718425" y="765175"/>
          <p14:tracePt t="73296" x="7726363" y="765175"/>
          <p14:tracePt t="73297" x="7726363" y="757238"/>
          <p14:tracePt t="73298" x="7734300" y="757238"/>
          <p14:tracePt t="73299" x="7734300" y="749300"/>
          <p14:tracePt t="73300" x="7742238" y="749300"/>
          <p14:tracePt t="73302" x="7750175" y="733425"/>
          <p14:tracePt t="73304" x="7758113" y="725488"/>
          <p14:tracePt t="73305" x="7766050" y="725488"/>
          <p14:tracePt t="73307" x="7773988" y="717550"/>
          <p14:tracePt t="73309" x="7781925" y="701675"/>
          <p14:tracePt t="73311" x="7789863" y="701675"/>
          <p14:tracePt t="73312" x="7789863" y="693738"/>
          <p14:tracePt t="73312" x="7797800" y="685800"/>
          <p14:tracePt t="73314" x="7805738" y="677863"/>
          <p14:tracePt t="73315" x="7805738" y="669925"/>
          <p14:tracePt t="73317" x="7813675" y="669925"/>
          <p14:tracePt t="73319" x="7821613" y="661988"/>
          <p14:tracePt t="73321" x="7821613" y="654050"/>
          <p14:tracePt t="73321" x="7829550" y="646113"/>
          <p14:tracePt t="73322" x="7839075" y="646113"/>
          <p14:tracePt t="73324" x="7839075" y="638175"/>
          <p14:tracePt t="73325" x="7847013" y="638175"/>
          <p14:tracePt t="73326" x="7847013" y="630238"/>
          <p14:tracePt t="73327" x="7847013" y="622300"/>
          <p14:tracePt t="73328" x="7854950" y="622300"/>
          <p14:tracePt t="73329" x="7854950" y="614363"/>
          <p14:tracePt t="73332" x="7862888" y="606425"/>
          <p14:tracePt t="73334" x="7870825" y="606425"/>
          <p14:tracePt t="73336" x="7878763" y="598488"/>
          <p14:tracePt t="73338" x="7878763" y="582613"/>
          <p14:tracePt t="73338" x="7886700" y="582613"/>
          <p14:tracePt t="73340" x="7886700" y="574675"/>
          <p14:tracePt t="73341" x="7894638" y="574675"/>
          <p14:tracePt t="73343" x="7902575" y="566738"/>
          <p14:tracePt t="73346" x="7902575" y="558800"/>
          <p14:tracePt t="73347" x="7910513" y="558800"/>
          <p14:tracePt t="73348" x="7910513" y="550863"/>
          <p14:tracePt t="73351" x="7918450" y="542925"/>
          <p14:tracePt t="73352" x="7918450" y="534988"/>
          <p14:tracePt t="73354" x="7926388" y="527050"/>
          <p14:tracePt t="73357" x="7934325" y="519113"/>
          <p14:tracePt t="73359" x="7934325" y="509588"/>
          <p14:tracePt t="73361" x="7942263" y="509588"/>
          <p14:tracePt t="73362" x="7942263" y="501650"/>
          <p14:tracePt t="73363" x="7942263" y="493713"/>
          <p14:tracePt t="73366" x="7950200" y="485775"/>
          <p14:tracePt t="73369" x="7950200" y="477838"/>
          <p14:tracePt t="73370" x="7958138" y="477838"/>
          <p14:tracePt t="73371" x="7966075" y="477838"/>
          <p14:tracePt t="73372" x="7966075" y="469900"/>
          <p14:tracePt t="73376" x="7966075" y="461963"/>
          <p14:tracePt t="73376" x="7974013" y="461963"/>
          <p14:tracePt t="73378" x="7974013" y="454025"/>
          <p14:tracePt t="73380" x="7974013" y="446088"/>
          <p14:tracePt t="73384" x="7981950" y="438150"/>
          <p14:tracePt t="73387" x="7981950" y="430213"/>
          <p14:tracePt t="73388" x="7989888" y="422275"/>
          <p14:tracePt t="73392" x="7989888" y="414338"/>
          <p14:tracePt t="73395" x="7997825" y="414338"/>
          <p14:tracePt t="73395" x="7997825" y="406400"/>
          <p14:tracePt t="73398" x="8005763" y="406400"/>
          <p14:tracePt t="73402" x="8005763" y="398463"/>
          <p14:tracePt t="73403" x="8005763" y="390525"/>
          <p14:tracePt t="73404" x="8013700" y="390525"/>
          <p14:tracePt t="73407" x="8013700" y="382588"/>
          <p14:tracePt t="73411" x="8021638" y="374650"/>
          <p14:tracePt t="73415" x="8021638" y="366713"/>
          <p14:tracePt t="73416" x="8021638" y="358775"/>
          <p14:tracePt t="73419" x="8029575" y="350838"/>
          <p14:tracePt t="74987" x="8061325" y="366713"/>
          <p14:tracePt t="74987" x="8061325" y="374650"/>
          <p14:tracePt t="74988" x="8053388" y="374650"/>
          <p14:tracePt t="74989" x="8053388" y="382588"/>
          <p14:tracePt t="74990" x="8045450" y="382588"/>
          <p14:tracePt t="74991" x="8045450" y="390525"/>
          <p14:tracePt t="74993" x="8037513" y="390525"/>
          <p14:tracePt t="74994" x="8029575" y="398463"/>
          <p14:tracePt t="74998" x="8021638" y="406400"/>
          <p14:tracePt t="75003" x="7997825" y="422275"/>
          <p14:tracePt t="75004" x="7997825" y="430213"/>
          <p14:tracePt t="75005" x="7989888" y="438150"/>
          <p14:tracePt t="75007" x="7981950" y="438150"/>
          <p14:tracePt t="75008" x="7981950" y="446088"/>
          <p14:tracePt t="75009" x="7974013" y="454025"/>
          <p14:tracePt t="75010" x="7966075" y="454025"/>
          <p14:tracePt t="75011" x="7966075" y="461963"/>
          <p14:tracePt t="75013" x="7958138" y="469900"/>
          <p14:tracePt t="75015" x="7950200" y="469900"/>
          <p14:tracePt t="75016" x="7950200" y="485775"/>
          <p14:tracePt t="75018" x="7934325" y="493713"/>
          <p14:tracePt t="75021" x="7926388" y="501650"/>
          <p14:tracePt t="75021" x="7926388" y="509588"/>
          <p14:tracePt t="75022" x="7918450" y="509588"/>
          <p14:tracePt t="75023" x="7918450" y="519113"/>
          <p14:tracePt t="75024" x="7910513" y="519113"/>
          <p14:tracePt t="75025" x="7910513" y="527050"/>
          <p14:tracePt t="75026" x="7902575" y="527050"/>
          <p14:tracePt t="75027" x="7894638" y="542925"/>
          <p14:tracePt t="75029" x="7886700" y="550863"/>
          <p14:tracePt t="75030" x="7886700" y="558800"/>
          <p14:tracePt t="75031" x="7878763" y="558800"/>
          <p14:tracePt t="75032" x="7878763" y="566738"/>
          <p14:tracePt t="75033" x="7870825" y="574675"/>
          <p14:tracePt t="75035" x="7862888" y="590550"/>
          <p14:tracePt t="75036" x="7854950" y="590550"/>
          <p14:tracePt t="75037" x="7854950" y="598488"/>
          <p14:tracePt t="75038" x="7847013" y="606425"/>
          <p14:tracePt t="75039" x="7847013" y="614363"/>
          <p14:tracePt t="75041" x="7839075" y="630238"/>
          <p14:tracePt t="75042" x="7829550" y="630238"/>
          <p14:tracePt t="75043" x="7829550" y="638175"/>
          <p14:tracePt t="75044" x="7829550" y="646113"/>
          <p14:tracePt t="75045" x="7821613" y="654050"/>
          <p14:tracePt t="75046" x="7821613" y="661988"/>
          <p14:tracePt t="75048" x="7813675" y="677863"/>
          <p14:tracePt t="75049" x="7805738" y="685800"/>
          <p14:tracePt t="75051" x="7805738" y="693738"/>
          <p14:tracePt t="75052" x="7805738" y="701675"/>
          <p14:tracePt t="75053" x="7805738" y="709613"/>
          <p14:tracePt t="75054" x="7797800" y="717550"/>
          <p14:tracePt t="75054" x="7797800" y="725488"/>
          <p14:tracePt t="75056" x="7797800" y="741363"/>
          <p14:tracePt t="75057" x="7797800" y="749300"/>
          <p14:tracePt t="75058" x="7789863" y="757238"/>
          <p14:tracePt t="75060" x="7789863" y="773113"/>
          <p14:tracePt t="75060" x="7789863" y="781050"/>
          <p14:tracePt t="75061" x="7781925" y="788988"/>
          <p14:tracePt t="75062" x="7781925" y="804863"/>
          <p14:tracePt t="75063" x="7781925" y="812800"/>
          <p14:tracePt t="75065" x="7773988" y="828675"/>
          <p14:tracePt t="75066" x="7773988" y="844550"/>
          <p14:tracePt t="75068" x="7766050" y="869950"/>
          <p14:tracePt t="75070" x="7766050" y="885825"/>
          <p14:tracePt t="75071" x="7766050" y="893763"/>
          <p14:tracePt t="75071" x="7766050" y="901700"/>
          <p14:tracePt t="75072" x="7758113" y="917575"/>
          <p14:tracePt t="75073" x="7758113" y="933450"/>
          <p14:tracePt t="75074" x="7750175" y="949325"/>
          <p14:tracePt t="75075" x="7750175" y="957263"/>
          <p14:tracePt t="75076" x="7742238" y="973138"/>
          <p14:tracePt t="75077" x="7742238" y="989013"/>
          <p14:tracePt t="75078" x="7742238" y="1004888"/>
          <p14:tracePt t="75079" x="7742238" y="1020763"/>
          <p14:tracePt t="75080" x="7742238" y="1028700"/>
          <p14:tracePt t="75082" x="7742238" y="1044575"/>
          <p14:tracePt t="75082" x="7734300" y="1068388"/>
          <p14:tracePt t="75083" x="7726363" y="1084263"/>
          <p14:tracePt t="75085" x="7726363" y="1100138"/>
          <p14:tracePt t="75087" x="7718425" y="1131888"/>
          <p14:tracePt t="75087" x="7718425" y="1155700"/>
          <p14:tracePt t="75088" x="7710488" y="1163638"/>
          <p14:tracePt t="75089" x="7702550" y="1187450"/>
          <p14:tracePt t="75090" x="7702550" y="1204913"/>
          <p14:tracePt t="75091" x="7702550" y="1220788"/>
          <p14:tracePt t="75092" x="7702550" y="1244600"/>
          <p14:tracePt t="75093" x="7694613" y="1260475"/>
          <p14:tracePt t="75094" x="7686675" y="1292225"/>
          <p14:tracePt t="75095" x="7678738" y="1308100"/>
          <p14:tracePt t="75096" x="7678738" y="1331913"/>
          <p14:tracePt t="75097" x="7670800" y="1347788"/>
          <p14:tracePt t="75098" x="7662863" y="1363663"/>
          <p14:tracePt t="75099" x="7654925" y="1387475"/>
          <p14:tracePt t="75101" x="7646988" y="1419225"/>
          <p14:tracePt t="75102" x="7639050" y="1450975"/>
          <p14:tracePt t="75102" x="7631113" y="1474788"/>
          <p14:tracePt t="75104" x="7615238" y="1498600"/>
          <p14:tracePt t="75104" x="7615238" y="1522413"/>
          <p14:tracePt t="75105" x="7607300" y="1547813"/>
          <p14:tracePt t="75106" x="7591425" y="1579563"/>
          <p14:tracePt t="75107" x="7583488" y="1611313"/>
          <p14:tracePt t="75108" x="7575550" y="1635125"/>
          <p14:tracePt t="75109" x="7567613" y="1682750"/>
          <p14:tracePt t="75110" x="7551738" y="1706563"/>
          <p14:tracePt t="75111" x="7527925" y="1746250"/>
          <p14:tracePt t="75112" x="7512050" y="1785938"/>
          <p14:tracePt t="75113" x="7504113" y="1817688"/>
          <p14:tracePt t="75114" x="7496175" y="1833563"/>
          <p14:tracePt t="75115" x="7470775" y="1881188"/>
          <p14:tracePt t="75116" x="7462838" y="1906588"/>
          <p14:tracePt t="75118" x="7446963" y="1938338"/>
          <p14:tracePt t="75118" x="7423150" y="1985963"/>
          <p14:tracePt t="75119" x="7407275" y="2025650"/>
          <p14:tracePt t="75121" x="7391400" y="2057400"/>
          <p14:tracePt t="75121" x="7367588" y="2097088"/>
          <p14:tracePt t="75122" x="7359650" y="2120900"/>
          <p14:tracePt t="75123" x="7343775" y="2160588"/>
          <p14:tracePt t="75124" x="7319963" y="2200275"/>
          <p14:tracePt t="75125" x="7304088" y="2233613"/>
          <p14:tracePt t="75126" x="7288213" y="2273300"/>
          <p14:tracePt t="75127" x="7272338" y="2297113"/>
          <p14:tracePt t="75128" x="7256463" y="2336800"/>
          <p14:tracePt t="75129" x="7232650" y="2368550"/>
          <p14:tracePt t="75130" x="7224713" y="2392363"/>
          <p14:tracePt t="75131" x="7200900" y="2424113"/>
          <p14:tracePt t="75132" x="7185025" y="2455863"/>
          <p14:tracePt t="75133" x="7161213" y="2495550"/>
          <p14:tracePt t="75134" x="7145338" y="2527300"/>
          <p14:tracePt t="75135" x="7119938" y="2559050"/>
          <p14:tracePt t="75136" x="7096125" y="2592388"/>
          <p14:tracePt t="75137" x="7088188" y="2616200"/>
          <p14:tracePt t="75139" x="7072313" y="2640013"/>
          <p14:tracePt t="75139" x="7048500" y="2671763"/>
          <p14:tracePt t="75140" x="7032625" y="2711450"/>
          <p14:tracePt t="75141" x="7016750" y="2727325"/>
          <p14:tracePt t="75142" x="7000875" y="2759075"/>
          <p14:tracePt t="75143" x="6977063" y="2790825"/>
          <p14:tracePt t="75144" x="6961188" y="2806700"/>
          <p14:tracePt t="75145" x="6937375" y="2830513"/>
          <p14:tracePt t="75146" x="6929438" y="2854325"/>
          <p14:tracePt t="75148" x="6905625" y="2878138"/>
          <p14:tracePt t="75148" x="6897688" y="2894013"/>
          <p14:tracePt t="75149" x="6873875" y="2919413"/>
          <p14:tracePt t="75150" x="6858000" y="2943225"/>
          <p14:tracePt t="75151" x="6842125" y="2967038"/>
          <p14:tracePt t="75153" x="6826250" y="2982913"/>
          <p14:tracePt t="75153" x="6810375" y="3006725"/>
          <p14:tracePt t="75154" x="6794500" y="3014663"/>
          <p14:tracePt t="75156" x="6784975" y="3030538"/>
          <p14:tracePt t="75157" x="6761163" y="3054350"/>
          <p14:tracePt t="75157" x="6753225" y="3070225"/>
          <p14:tracePt t="75158" x="6737350" y="3078163"/>
          <p14:tracePt t="75159" x="6713538" y="3101975"/>
          <p14:tracePt t="75161" x="6705600" y="3117850"/>
          <p14:tracePt t="75161" x="6689725" y="3125788"/>
          <p14:tracePt t="75162" x="6673850" y="3149600"/>
          <p14:tracePt t="75163" x="6665913" y="3157538"/>
          <p14:tracePt t="75164" x="6642100" y="3173413"/>
          <p14:tracePt t="75165" x="6634163" y="3181350"/>
          <p14:tracePt t="75166" x="6618288" y="3197225"/>
          <p14:tracePt t="75168" x="6602413" y="3213100"/>
          <p14:tracePt t="75168" x="6586538" y="3221038"/>
          <p14:tracePt t="75169" x="6578600" y="3236913"/>
          <p14:tracePt t="75170" x="6562725" y="3244850"/>
          <p14:tracePt t="75172" x="6538913" y="3262313"/>
          <p14:tracePt t="75173" x="6530975" y="3278188"/>
          <p14:tracePt t="75174" x="6523038" y="3286125"/>
          <p14:tracePt t="75175" x="6507163" y="3294063"/>
          <p14:tracePt t="75176" x="6499225" y="3309938"/>
          <p14:tracePt t="75177" x="6483350" y="3317875"/>
          <p14:tracePt t="75178" x="6475413" y="3325813"/>
          <p14:tracePt t="75179" x="6459538" y="3333750"/>
          <p14:tracePt t="75180" x="6451600" y="3341688"/>
          <p14:tracePt t="75181" x="6442075" y="3349625"/>
          <p14:tracePt t="75182" x="6426200" y="3349625"/>
          <p14:tracePt t="75183" x="6418263" y="3365500"/>
          <p14:tracePt t="75184" x="6410325" y="3365500"/>
          <p14:tracePt t="75185" x="6402388" y="3373438"/>
          <p14:tracePt t="75186" x="6394450" y="3381375"/>
          <p14:tracePt t="75187" x="6378575" y="3389313"/>
          <p14:tracePt t="75189" x="6378575" y="3397250"/>
          <p14:tracePt t="75189" x="6370638" y="3397250"/>
          <p14:tracePt t="75190" x="6354763" y="3405188"/>
          <p14:tracePt t="75192" x="6338888" y="3413125"/>
          <p14:tracePt t="75193" x="6338888" y="3421063"/>
          <p14:tracePt t="75194" x="6330950" y="3421063"/>
          <p14:tracePt t="75195" x="6323013" y="3429000"/>
          <p14:tracePt t="75196" x="6315075" y="3429000"/>
          <p14:tracePt t="75197" x="6307138" y="3429000"/>
          <p14:tracePt t="75198" x="6307138" y="3436938"/>
          <p14:tracePt t="75199" x="6291263" y="3444875"/>
          <p14:tracePt t="75201" x="6283325" y="3444875"/>
          <p14:tracePt t="75202" x="6275388" y="3444875"/>
          <p14:tracePt t="75204" x="6275388" y="3452813"/>
          <p14:tracePt t="75206" x="6259513" y="3452813"/>
          <p14:tracePt t="75208" x="6251575" y="3452813"/>
          <p14:tracePt t="75209" x="6243638" y="3460750"/>
          <p14:tracePt t="75211" x="6235700" y="3460750"/>
          <p14:tracePt t="75212" x="6227763" y="3468688"/>
          <p14:tracePt t="75214" x="6219825" y="3468688"/>
          <p14:tracePt t="75216" x="6211888" y="3476625"/>
          <p14:tracePt t="75218" x="6203950" y="3476625"/>
          <p14:tracePt t="75221" x="6196013" y="3476625"/>
          <p14:tracePt t="75224" x="6188075" y="3476625"/>
          <p14:tracePt t="75226" x="6180138" y="3476625"/>
          <p14:tracePt t="75228" x="6172200" y="3476625"/>
          <p14:tracePt t="75231" x="6164263" y="3476625"/>
          <p14:tracePt t="75235" x="6156325" y="3476625"/>
          <p14:tracePt t="75241" x="6148388" y="3476625"/>
          <p14:tracePt t="75242" x="6140450" y="3476625"/>
          <p14:tracePt t="75244" x="6140450" y="3484563"/>
          <p14:tracePt t="75252" x="6132513" y="3484563"/>
          <p14:tracePt t="75288" x="6132513" y="3476625"/>
          <p14:tracePt t="75297" x="6132513" y="3468688"/>
          <p14:tracePt t="75312" x="6124575" y="3468688"/>
          <p14:tracePt t="75313" x="6124575" y="3460750"/>
          <p14:tracePt t="75363" x="6124575" y="3452813"/>
          <p14:tracePt t="75373" x="6116638" y="3452813"/>
          <p14:tracePt t="75378" x="6108700" y="3452813"/>
          <p14:tracePt t="75379" x="6108700" y="3444875"/>
          <p14:tracePt t="75384" x="6108700" y="3436938"/>
          <p14:tracePt t="75391" x="6100763" y="3436938"/>
          <p14:tracePt t="75397" x="6100763" y="3429000"/>
          <p14:tracePt t="75484" x="6100763" y="3421063"/>
          <p14:tracePt t="75486" x="6091238" y="3421063"/>
          <p14:tracePt t="75494" x="6091238" y="3413125"/>
          <p14:tracePt t="75499" x="6091238" y="3405188"/>
          <p14:tracePt t="75501" x="6091238" y="3397250"/>
          <p14:tracePt t="75505" x="6091238" y="3389313"/>
          <p14:tracePt t="75507" x="6091238" y="3381375"/>
          <p14:tracePt t="75512" x="6091238" y="3373438"/>
          <p14:tracePt t="75514" x="6091238" y="3365500"/>
          <p14:tracePt t="75519" x="6091238" y="3357563"/>
          <p14:tracePt t="75522" x="6091238" y="3349625"/>
          <p14:tracePt t="75524" x="6091238" y="3341688"/>
          <p14:tracePt t="75526" x="6091238" y="3333750"/>
          <p14:tracePt t="75529" x="6091238" y="3325813"/>
          <p14:tracePt t="75534" x="6091238" y="3317875"/>
          <p14:tracePt t="75543" x="6091238" y="3309938"/>
          <p14:tracePt t="75552" x="6091238" y="3302000"/>
          <p14:tracePt t="75778" x="6091238" y="3294063"/>
          <p14:tracePt t="75781" x="6091238" y="3286125"/>
          <p14:tracePt t="75785" x="6091238" y="3278188"/>
          <p14:tracePt t="75786" x="6091238" y="3270250"/>
          <p14:tracePt t="75789" x="6091238" y="3262313"/>
          <p14:tracePt t="75791" x="6091238" y="3252788"/>
          <p14:tracePt t="75794" x="6091238" y="3244850"/>
          <p14:tracePt t="75795" x="6091238" y="3236913"/>
          <p14:tracePt t="75799" x="6083300" y="3228975"/>
          <p14:tracePt t="75803" x="6075363" y="3228975"/>
          <p14:tracePt t="75804" x="6075363" y="3221038"/>
          <p14:tracePt t="75885" x="6067425" y="3221038"/>
          <p14:tracePt t="76055" x="6059488" y="3221038"/>
          <p14:tracePt t="76061" x="6059488" y="3213100"/>
          <p14:tracePt t="76062" x="6051550" y="3213100"/>
          <p14:tracePt t="76063" x="6043613" y="3213100"/>
          <p14:tracePt t="76065" x="6043613" y="3205163"/>
          <p14:tracePt t="76069" x="6035675" y="3205163"/>
          <p14:tracePt t="76071" x="6027738" y="3205163"/>
          <p14:tracePt t="76073" x="6027738" y="3197225"/>
          <p14:tracePt t="76076" x="6019800" y="3197225"/>
          <p14:tracePt t="76080" x="6011863" y="3197225"/>
          <p14:tracePt t="76083" x="6003925" y="3189288"/>
          <p14:tracePt t="76090" x="5995988" y="3189288"/>
          <p14:tracePt t="76131" x="5988050" y="3189288"/>
          <p14:tracePt t="76140" x="5980113" y="3189288"/>
          <p14:tracePt t="76141" x="5980113" y="3197225"/>
          <p14:tracePt t="76147" x="5980113" y="3205163"/>
          <p14:tracePt t="76150" x="5980113" y="3213100"/>
          <p14:tracePt t="76154" x="5980113" y="3221038"/>
          <p14:tracePt t="76157" x="5980113" y="3228975"/>
          <p14:tracePt t="76161" x="5980113" y="3236913"/>
          <p14:tracePt t="76163" x="5980113" y="3244850"/>
          <p14:tracePt t="76167" x="5980113" y="3252788"/>
          <p14:tracePt t="76171" x="5980113" y="3262313"/>
          <p14:tracePt t="76180" x="5980113" y="3270250"/>
          <p14:tracePt t="76185" x="5980113" y="3278188"/>
          <p14:tracePt t="76189" x="5980113" y="3286125"/>
          <p14:tracePt t="76192" x="5988050" y="3286125"/>
          <p14:tracePt t="76193" x="5988050" y="3294063"/>
          <p14:tracePt t="76197" x="5988050" y="3302000"/>
          <p14:tracePt t="76199" x="5995988" y="3309938"/>
          <p14:tracePt t="76203" x="5995988" y="3317875"/>
          <p14:tracePt t="76203" x="6003925" y="3317875"/>
          <p14:tracePt t="76204" x="6003925" y="3325813"/>
          <p14:tracePt t="76207" x="6011863" y="3333750"/>
          <p14:tracePt t="76209" x="6011863" y="3341688"/>
          <p14:tracePt t="76210" x="6019800" y="3341688"/>
          <p14:tracePt t="76211" x="6019800" y="3349625"/>
          <p14:tracePt t="76212" x="6027738" y="3349625"/>
          <p14:tracePt t="76214" x="6027738" y="3357563"/>
          <p14:tracePt t="76216" x="6035675" y="3365500"/>
          <p14:tracePt t="76216" x="6035675" y="3373438"/>
          <p14:tracePt t="76218" x="6043613" y="3373438"/>
          <p14:tracePt t="76220" x="6043613" y="3381375"/>
          <p14:tracePt t="76222" x="6051550" y="3389313"/>
          <p14:tracePt t="76223" x="6059488" y="3389313"/>
          <p14:tracePt t="76225" x="6059488" y="3397250"/>
          <p14:tracePt t="76225" x="6059488" y="3405188"/>
          <p14:tracePt t="76226" x="6067425" y="3405188"/>
          <p14:tracePt t="76228" x="6067425" y="3413125"/>
          <p14:tracePt t="76229" x="6075363" y="3413125"/>
          <p14:tracePt t="76230" x="6075363" y="3421063"/>
          <p14:tracePt t="76234" x="6083300" y="3429000"/>
          <p14:tracePt t="76236" x="6091238" y="3436938"/>
          <p14:tracePt t="76238" x="6091238" y="3444875"/>
          <p14:tracePt t="76240" x="6100763" y="3444875"/>
          <p14:tracePt t="76240" x="6100763" y="3452813"/>
          <p14:tracePt t="76243" x="6100763" y="3460750"/>
          <p14:tracePt t="76243" x="6108700" y="3460750"/>
          <p14:tracePt t="76247" x="6108700" y="3468688"/>
          <p14:tracePt t="76249" x="6116638" y="3476625"/>
          <p14:tracePt t="76251" x="6124575" y="3476625"/>
          <p14:tracePt t="76254" x="6124575" y="3484563"/>
          <p14:tracePt t="76258" x="6124575" y="3492500"/>
          <p14:tracePt t="76261" x="6132513" y="3492500"/>
          <p14:tracePt t="76265" x="6132513" y="3500438"/>
          <p14:tracePt t="76269" x="6132513" y="3508375"/>
          <p14:tracePt t="76275" x="6132513" y="3516313"/>
          <p14:tracePt t="76281" x="6132513" y="3524250"/>
          <p14:tracePt t="76286" x="6132513" y="3532188"/>
          <p14:tracePt t="76288" x="6132513" y="3540125"/>
          <p14:tracePt t="76291" x="6132513" y="3548063"/>
          <p14:tracePt t="76295" x="6132513" y="3556000"/>
          <p14:tracePt t="76298" x="6132513" y="3563938"/>
          <p14:tracePt t="76298" x="6132513" y="3571875"/>
          <p14:tracePt t="76302" x="6132513" y="3579813"/>
          <p14:tracePt t="76305" x="6140450" y="3587750"/>
          <p14:tracePt t="76308" x="6140450" y="3595688"/>
          <p14:tracePt t="76308" x="6140450" y="3605213"/>
          <p14:tracePt t="76311" x="6140450" y="3613150"/>
          <p14:tracePt t="76312" x="6148388" y="3613150"/>
          <p14:tracePt t="76314" x="6148388" y="3621088"/>
          <p14:tracePt t="76316" x="6156325" y="3629025"/>
          <p14:tracePt t="76318" x="6156325" y="3636963"/>
          <p14:tracePt t="76321" x="6156325" y="3644900"/>
          <p14:tracePt t="76323" x="6164263" y="3644900"/>
          <p14:tracePt t="76323" x="6164263" y="3652838"/>
          <p14:tracePt t="76326" x="6164263" y="3660775"/>
          <p14:tracePt t="76328" x="6172200" y="3668713"/>
          <p14:tracePt t="76331" x="6172200" y="3676650"/>
          <p14:tracePt t="76335" x="6180138" y="3676650"/>
          <p14:tracePt t="76337" x="6180138" y="3684588"/>
          <p14:tracePt t="76337" x="6188075" y="3684588"/>
          <p14:tracePt t="76342" x="6188075" y="3692525"/>
          <p14:tracePt t="76346" x="6196013" y="3692525"/>
          <p14:tracePt t="76356" x="6203950" y="3692525"/>
          <p14:tracePt t="76363" x="6203950" y="3700463"/>
          <p14:tracePt t="76370" x="6211888" y="3700463"/>
          <p14:tracePt t="76380" x="6219825" y="3700463"/>
          <p14:tracePt t="76390" x="6219825" y="3708400"/>
          <p14:tracePt t="76447" x="6211888" y="3700463"/>
          <p14:tracePt t="76456" x="6203950" y="3700463"/>
          <p14:tracePt t="76461" x="6203950" y="3692525"/>
          <p14:tracePt t="76464" x="6196013" y="3692525"/>
          <p14:tracePt t="76470" x="6188075" y="3692525"/>
          <p14:tracePt t="76475" x="6180138" y="3692525"/>
          <p14:tracePt t="76482" x="6188075" y="3692525"/>
          <p14:tracePt t="76485" x="6188075" y="3700463"/>
          <p14:tracePt t="76488" x="6196013" y="3700463"/>
          <p14:tracePt t="76491" x="6211888" y="3692525"/>
          <p14:tracePt t="76493" x="6196013" y="3708400"/>
          <p14:tracePt t="76496" x="6203950" y="3716338"/>
          <p14:tracePt t="76506" x="6196013" y="3716338"/>
          <p14:tracePt t="76512" x="6196013" y="3708400"/>
          <p14:tracePt t="76513" x="6203950" y="3708400"/>
          <p14:tracePt t="76519" x="6211888" y="3708400"/>
          <p14:tracePt t="76809" x="6203950" y="3708400"/>
          <p14:tracePt t="76811" x="6196013" y="3708400"/>
          <p14:tracePt t="76812" x="6188075" y="3708400"/>
          <p14:tracePt t="76813" x="6188075" y="3700463"/>
          <p14:tracePt t="76815" x="6180138" y="3700463"/>
          <p14:tracePt t="76819" x="6164263" y="3700463"/>
          <p14:tracePt t="76822" x="6156325" y="3700463"/>
          <p14:tracePt t="76824" x="6148388" y="3692525"/>
          <p14:tracePt t="76826" x="6140450" y="3692525"/>
          <p14:tracePt t="76829" x="6132513" y="3692525"/>
          <p14:tracePt t="76830" x="6124575" y="3692525"/>
          <p14:tracePt t="76832" x="6116638" y="3692525"/>
          <p14:tracePt t="76837" x="6108700" y="3692525"/>
          <p14:tracePt t="76843" x="6100763" y="3692525"/>
          <p14:tracePt t="76844" x="6091238" y="3684588"/>
          <p14:tracePt t="76919" x="6091238" y="3676650"/>
          <p14:tracePt t="76951" x="6091238" y="3668713"/>
          <p14:tracePt t="76961" x="6091238" y="3660775"/>
          <p14:tracePt t="76989" x="6091238" y="3652838"/>
          <p14:tracePt t="77042" x="6083300" y="3652838"/>
          <p14:tracePt t="77465" x="6083300" y="3644900"/>
          <p14:tracePt t="77475" x="6091238" y="3636963"/>
          <p14:tracePt t="77480" x="6091238" y="3629025"/>
          <p14:tracePt t="77482" x="6100763" y="3629025"/>
          <p14:tracePt t="77490" x="6100763" y="3621088"/>
          <p14:tracePt t="78918" x="6100763" y="3613150"/>
          <p14:tracePt t="78936" x="6100763" y="3605213"/>
          <p14:tracePt t="79162" x="6091238" y="3605213"/>
          <p14:tracePt t="79185" x="6091238" y="3613150"/>
          <p14:tracePt t="79337" x="6091238" y="3605213"/>
          <p14:tracePt t="79344" x="6091238" y="3595688"/>
          <p14:tracePt t="79360" x="6091238" y="3587750"/>
          <p14:tracePt t="79375" x="6091238" y="3579813"/>
          <p14:tracePt t="79377" x="6100763" y="3579813"/>
          <p14:tracePt t="79382" x="6100763" y="3571875"/>
          <p14:tracePt t="79418" x="6100763" y="3563938"/>
          <p14:tracePt t="79437" x="6100763" y="3556000"/>
          <p14:tracePt t="80040" x="6100763" y="3563938"/>
          <p14:tracePt t="80385" x="6100763" y="3556000"/>
          <p14:tracePt t="80518" x="6091238" y="3556000"/>
          <p14:tracePt t="80520" x="6091238" y="3563938"/>
          <p14:tracePt t="80527" x="6083300" y="3571875"/>
          <p14:tracePt t="80536" x="6075363" y="3579813"/>
          <p14:tracePt t="80783" x="6075363" y="3571875"/>
          <p14:tracePt t="80795" x="6075363" y="3563938"/>
          <p14:tracePt t="80799" x="6075363" y="3556000"/>
          <p14:tracePt t="80807" x="6075363" y="3548063"/>
          <p14:tracePt t="80810" x="6075363" y="3540125"/>
          <p14:tracePt t="80815" x="6075363" y="3532188"/>
          <p14:tracePt t="80818" x="6075363" y="3524250"/>
          <p14:tracePt t="80826" x="6075363" y="3516313"/>
          <p14:tracePt t="80831" x="6075363" y="3508375"/>
          <p14:tracePt t="80836" x="6075363" y="3500438"/>
          <p14:tracePt t="80838" x="6075363" y="3492500"/>
          <p14:tracePt t="80842" x="6075363" y="3484563"/>
          <p14:tracePt t="80850" x="6075363" y="3476625"/>
          <p14:tracePt t="82295" x="6075363" y="3468688"/>
          <p14:tracePt t="82300" x="6075363" y="3460750"/>
          <p14:tracePt t="82313" x="6083300" y="3460750"/>
          <p14:tracePt t="82315" x="6083300" y="3452813"/>
          <p14:tracePt t="82328" x="6083300" y="3444875"/>
          <p14:tracePt t="82421" x="6075363" y="3444875"/>
          <p14:tracePt t="82423" x="6075363" y="3452813"/>
          <p14:tracePt t="82435" x="6067425" y="3460750"/>
          <p14:tracePt t="82437" x="6059488" y="3460750"/>
          <p14:tracePt t="82439" x="6059488" y="3468688"/>
          <p14:tracePt t="82449" x="6051550" y="3468688"/>
          <p14:tracePt t="82462" x="6043613" y="3468688"/>
          <p14:tracePt t="82469" x="6043613" y="3476625"/>
          <p14:tracePt t="82510" x="6035675" y="3484563"/>
          <p14:tracePt t="82518" x="6035675" y="3492500"/>
          <p14:tracePt t="82521" x="6035675" y="3500438"/>
          <p14:tracePt t="82524" x="6027738" y="3500438"/>
          <p14:tracePt t="82525" x="6027738" y="3508375"/>
          <p14:tracePt t="82530" x="6027738" y="3516313"/>
          <p14:tracePt t="82540" x="6019800" y="3524250"/>
          <p14:tracePt t="82547" x="6019800" y="3532188"/>
          <p14:tracePt t="82554" x="6019800" y="3540125"/>
          <p14:tracePt t="82560" x="6011863" y="3540125"/>
          <p14:tracePt t="82564" x="6011863" y="3548063"/>
          <p14:tracePt t="82570" x="6011863" y="3556000"/>
          <p14:tracePt t="82577" x="6003925" y="3563938"/>
          <p14:tracePt t="82806" x="6003925" y="3556000"/>
          <p14:tracePt t="82811" x="6003925" y="3548063"/>
          <p14:tracePt t="82816" x="6003925" y="3540125"/>
          <p14:tracePt t="82820" x="6003925" y="3532188"/>
          <p14:tracePt t="82823" x="6003925" y="3524250"/>
          <p14:tracePt t="82827" x="6003925" y="3516313"/>
          <p14:tracePt t="82833" x="6003925" y="3508375"/>
          <p14:tracePt t="82839" x="6003925" y="3500438"/>
          <p14:tracePt t="82843" x="6003925" y="3492500"/>
          <p14:tracePt t="82847" x="6003925" y="3484563"/>
          <p14:tracePt t="82852" x="6003925" y="3476625"/>
          <p14:tracePt t="82856" x="6003925" y="3468688"/>
          <p14:tracePt t="82857" x="6003925" y="3460750"/>
          <p14:tracePt t="82860" x="6011863" y="3460750"/>
          <p14:tracePt t="82864" x="6011863" y="3452813"/>
          <p14:tracePt t="82876" x="6011863" y="3444875"/>
          <p14:tracePt t="82903" x="6019800" y="3421063"/>
          <p14:tracePt t="82916" x="6027738" y="3421063"/>
          <p14:tracePt t="82923" x="6027738" y="3413125"/>
          <p14:tracePt t="82935" x="6035675" y="3413125"/>
          <p14:tracePt t="83018" x="6035675" y="3405188"/>
          <p14:tracePt t="83024" x="6043613" y="3397250"/>
          <p14:tracePt t="83135" x="6043613" y="3405188"/>
          <p14:tracePt t="83142" x="6043613" y="3413125"/>
          <p14:tracePt t="83146" x="6043613" y="3421063"/>
          <p14:tracePt t="83150" x="6043613" y="3429000"/>
          <p14:tracePt t="83153" x="6043613" y="3436938"/>
          <p14:tracePt t="83157" x="6043613" y="3444875"/>
          <p14:tracePt t="83161" x="6035675" y="3444875"/>
          <p14:tracePt t="83168" x="6027738" y="3444875"/>
          <p14:tracePt t="83170" x="6027738" y="3452813"/>
          <p14:tracePt t="83187" x="6027738" y="3460750"/>
          <p14:tracePt t="83193" x="6027738" y="3468688"/>
          <p14:tracePt t="83211" x="6027738" y="3476625"/>
          <p14:tracePt t="83224" x="6019800" y="3476625"/>
          <p14:tracePt t="83233" x="6019800" y="3484563"/>
          <p14:tracePt t="83387" x="6019800" y="3492500"/>
          <p14:tracePt t="83394" x="6019800" y="3500438"/>
          <p14:tracePt t="83480" x="6019800" y="3492500"/>
          <p14:tracePt t="83491" x="6019800" y="3484563"/>
          <p14:tracePt t="83495" x="6019800" y="3476625"/>
          <p14:tracePt t="83498" x="6019800" y="3468688"/>
          <p14:tracePt t="83502" x="6019800" y="3460750"/>
          <p14:tracePt t="83508" x="6019800" y="3452813"/>
          <p14:tracePt t="83518" x="6019800" y="3444875"/>
          <p14:tracePt t="83522" x="6019800" y="3436938"/>
          <p14:tracePt t="83525" x="6019800" y="3429000"/>
          <p14:tracePt t="83530" x="6019800" y="3421063"/>
          <p14:tracePt t="83535" x="6019800" y="3413125"/>
          <p14:tracePt t="83536" x="6027738" y="3413125"/>
          <p14:tracePt t="83543" x="6027738" y="3405188"/>
          <p14:tracePt t="83544" x="6035675" y="3397250"/>
          <p14:tracePt t="83555" x="6035675" y="3389313"/>
          <p14:tracePt t="83566" x="6043613" y="3389313"/>
          <p14:tracePt t="83576" x="6043613" y="3381375"/>
          <p14:tracePt t="83768" x="6051550" y="3381375"/>
          <p14:tracePt t="83777" x="6051550" y="3389313"/>
          <p14:tracePt t="83784" x="6059488" y="3397250"/>
          <p14:tracePt t="83798" x="6059488" y="3405188"/>
          <p14:tracePt t="83801" x="6051550" y="3405188"/>
          <p14:tracePt t="83804" x="6043613" y="3413125"/>
          <p14:tracePt t="83807" x="6035675" y="3421063"/>
          <p14:tracePt t="83810" x="6027738" y="3421063"/>
          <p14:tracePt t="83815" x="6027738" y="3429000"/>
          <p14:tracePt t="84740" x="6019800" y="3429000"/>
          <p14:tracePt t="84749" x="6011863" y="3429000"/>
          <p14:tracePt t="84768" x="6011863" y="3436938"/>
          <p14:tracePt t="84778" x="6011863" y="3444875"/>
          <p14:tracePt t="84784" x="6019800" y="3444875"/>
          <p14:tracePt t="84786" x="6027738" y="3444875"/>
          <p14:tracePt t="84788" x="6019800" y="3444875"/>
          <p14:tracePt t="84789" x="6019800" y="3436938"/>
          <p14:tracePt t="84791" x="6027738" y="3436938"/>
          <p14:tracePt t="84793" x="6027738" y="3429000"/>
          <p14:tracePt t="84794" x="6027738" y="3421063"/>
          <p14:tracePt t="84797" x="6035675" y="3421063"/>
          <p14:tracePt t="84809" x="6035675" y="3413125"/>
          <p14:tracePt t="84810" x="6035675" y="3405188"/>
          <p14:tracePt t="84813" x="6043613" y="3397250"/>
          <p14:tracePt t="84814" x="6043613" y="3389313"/>
          <p14:tracePt t="84817" x="6043613" y="3381375"/>
          <p14:tracePt t="84819" x="6043613" y="3373438"/>
          <p14:tracePt t="85019" x="6051550" y="3373438"/>
          <p14:tracePt t="85025" x="6051550" y="3381375"/>
          <p14:tracePt t="85027" x="6059488" y="3381375"/>
          <p14:tracePt t="85029" x="6059488" y="3389313"/>
          <p14:tracePt t="85033" x="6059488" y="3397250"/>
          <p14:tracePt t="85034" x="6067425" y="3397250"/>
          <p14:tracePt t="85036" x="6067425" y="3405188"/>
          <p14:tracePt t="85038" x="6067425" y="3413125"/>
          <p14:tracePt t="85043" x="6067425" y="3421063"/>
          <p14:tracePt t="85048" x="6067425" y="3429000"/>
          <p14:tracePt t="85054" x="6075363" y="3436938"/>
          <p14:tracePt t="85058" x="6075363" y="3444875"/>
          <p14:tracePt t="85065" x="6075363" y="3452813"/>
          <p14:tracePt t="85073" x="6067425" y="3452813"/>
          <p14:tracePt t="85077" x="6059488" y="3452813"/>
          <p14:tracePt t="85082" x="6051550" y="3452813"/>
          <p14:tracePt t="85084" x="6043613" y="3460750"/>
          <p14:tracePt t="85089" x="6035675" y="3460750"/>
          <p14:tracePt t="85094" x="6027738" y="3460750"/>
          <p14:tracePt t="85099" x="6019800" y="3460750"/>
          <p14:tracePt t="85102" x="6011863" y="3460750"/>
          <p14:tracePt t="85114" x="6003925" y="3460750"/>
          <p14:tracePt t="85139" x="6011863" y="3460750"/>
          <p14:tracePt t="85142" x="6011863" y="3468688"/>
          <p14:tracePt t="85145" x="6011863" y="3476625"/>
          <p14:tracePt t="85147" x="6019800" y="3476625"/>
          <p14:tracePt t="85148" x="6019800" y="3484563"/>
          <p14:tracePt t="85151" x="6019800" y="3492500"/>
          <p14:tracePt t="85155" x="6019800" y="3500438"/>
          <p14:tracePt t="85156" x="6019800" y="3508375"/>
          <p14:tracePt t="85160" x="6019800" y="3516313"/>
          <p14:tracePt t="85163" x="6019800" y="3524250"/>
          <p14:tracePt t="85168" x="6019800" y="3532188"/>
          <p14:tracePt t="85173" x="6019800" y="3540125"/>
          <p14:tracePt t="85173" x="6027738" y="3540125"/>
          <p14:tracePt t="85175" x="6027738" y="3548063"/>
          <p14:tracePt t="85177" x="6027738" y="3556000"/>
          <p14:tracePt t="85179" x="6035675" y="3556000"/>
          <p14:tracePt t="85182" x="6035675" y="3563938"/>
          <p14:tracePt t="85182" x="6043613" y="3563938"/>
          <p14:tracePt t="85185" x="6051550" y="3563938"/>
          <p14:tracePt t="85186" x="6051550" y="3571875"/>
          <p14:tracePt t="85188" x="6051550" y="3579813"/>
          <p14:tracePt t="85188" x="6059488" y="3579813"/>
          <p14:tracePt t="85191" x="6059488" y="3587750"/>
          <p14:tracePt t="85191" x="6067425" y="3587750"/>
          <p14:tracePt t="85193" x="6067425" y="3595688"/>
          <p14:tracePt t="85194" x="6075363" y="3595688"/>
          <p14:tracePt t="85195" x="6075363" y="3605213"/>
          <p14:tracePt t="85196" x="6075363" y="3613150"/>
          <p14:tracePt t="85197" x="6083300" y="3613150"/>
          <p14:tracePt t="85198" x="6091238" y="3613150"/>
          <p14:tracePt t="85201" x="6091238" y="3621088"/>
          <p14:tracePt t="85202" x="6100763" y="3629025"/>
          <p14:tracePt t="85203" x="6108700" y="3636963"/>
          <p14:tracePt t="85206" x="6108700" y="3644900"/>
          <p14:tracePt t="85207" x="6116638" y="3644900"/>
          <p14:tracePt t="85207" x="6124575" y="3652838"/>
          <p14:tracePt t="85210" x="6132513" y="3660775"/>
          <p14:tracePt t="85212" x="6140450" y="3668713"/>
          <p14:tracePt t="85214" x="6140450" y="3676650"/>
          <p14:tracePt t="85215" x="6148388" y="3676650"/>
          <p14:tracePt t="85216" x="6156325" y="3684588"/>
          <p14:tracePt t="85218" x="6156325" y="3692525"/>
          <p14:tracePt t="85220" x="6164263" y="3700463"/>
          <p14:tracePt t="85220" x="6172200" y="3708400"/>
          <p14:tracePt t="85222" x="6172200" y="3716338"/>
          <p14:tracePt t="85223" x="6180138" y="3716338"/>
          <p14:tracePt t="85225" x="6188075" y="3724275"/>
          <p14:tracePt t="85226" x="6188075" y="3732213"/>
          <p14:tracePt t="85227" x="6196013" y="3740150"/>
          <p14:tracePt t="85229" x="6196013" y="3748088"/>
          <p14:tracePt t="85230" x="6203950" y="3748088"/>
          <p14:tracePt t="85230" x="6203950" y="3756025"/>
          <p14:tracePt t="85233" x="6211888" y="3763963"/>
          <p14:tracePt t="85234" x="6219825" y="3771900"/>
          <p14:tracePt t="85236" x="6227763" y="3779838"/>
          <p14:tracePt t="85237" x="6227763" y="3787775"/>
          <p14:tracePt t="85241" x="6227763" y="3795713"/>
          <p14:tracePt t="85241" x="6235700" y="3803650"/>
          <p14:tracePt t="85245" x="6243638" y="3811588"/>
          <p14:tracePt t="85247" x="6251575" y="3819525"/>
          <p14:tracePt t="85249" x="6251575" y="3827463"/>
          <p14:tracePt t="85250" x="6259513" y="3835400"/>
          <p14:tracePt t="85254" x="6267450" y="3851275"/>
          <p14:tracePt t="85255" x="6267450" y="3859213"/>
          <p14:tracePt t="85256" x="6275388" y="3867150"/>
          <p14:tracePt t="85257" x="6283325" y="3867150"/>
          <p14:tracePt t="85259" x="6283325" y="3875088"/>
          <p14:tracePt t="85260" x="6283325" y="3883025"/>
          <p14:tracePt t="85261" x="6291263" y="3883025"/>
          <p14:tracePt t="85263" x="6291263" y="3890963"/>
          <p14:tracePt t="85263" x="6291263" y="3898900"/>
          <p14:tracePt t="85266" x="6299200" y="3906838"/>
          <p14:tracePt t="85268" x="6299200" y="3914775"/>
          <p14:tracePt t="85269" x="6307138" y="3914775"/>
          <p14:tracePt t="85270" x="6307138" y="3922713"/>
          <p14:tracePt t="85271" x="6315075" y="3930650"/>
          <p14:tracePt t="85273" x="6315075" y="3938588"/>
          <p14:tracePt t="85275" x="6323013" y="3938588"/>
          <p14:tracePt t="85276" x="6323013" y="3948113"/>
          <p14:tracePt t="85280" x="6330950" y="3956050"/>
          <p14:tracePt t="85281" x="6330950" y="3963988"/>
          <p14:tracePt t="85283" x="6338888" y="3971925"/>
          <p14:tracePt t="85286" x="6346825" y="3971925"/>
          <p14:tracePt t="85287" x="6346825" y="3979863"/>
          <p14:tracePt t="85291" x="6354763" y="3987800"/>
          <p14:tracePt t="85294" x="6362700" y="3987800"/>
          <p14:tracePt t="85295" x="6362700" y="3995738"/>
          <p14:tracePt t="85296" x="6362700" y="4003675"/>
          <p14:tracePt t="85298" x="6370638" y="4003675"/>
          <p14:tracePt t="85301" x="6378575" y="4011613"/>
          <p14:tracePt t="85302" x="6378575" y="4019550"/>
          <p14:tracePt t="85303" x="6386513" y="4019550"/>
          <p14:tracePt t="85305" x="6386513" y="4027488"/>
          <p14:tracePt t="85307" x="6394450" y="4027488"/>
          <p14:tracePt t="85307" x="6394450" y="4035425"/>
          <p14:tracePt t="85309" x="6402388" y="4035425"/>
          <p14:tracePt t="85311" x="6402388" y="4043363"/>
          <p14:tracePt t="85311" x="6410325" y="4043363"/>
          <p14:tracePt t="85314" x="6410325" y="4051300"/>
          <p14:tracePt t="85314" x="6418263" y="4051300"/>
          <p14:tracePt t="85317" x="6418263" y="4059238"/>
          <p14:tracePt t="85317" x="6426200" y="4067175"/>
          <p14:tracePt t="85321" x="6434138" y="4067175"/>
          <p14:tracePt t="85321" x="6434138" y="4075113"/>
          <p14:tracePt t="85323" x="6442075" y="4075113"/>
          <p14:tracePt t="85324" x="6451600" y="4083050"/>
          <p14:tracePt t="85326" x="6459538" y="4083050"/>
          <p14:tracePt t="85328" x="6459538" y="4090988"/>
          <p14:tracePt t="85331" x="6467475" y="4098925"/>
          <p14:tracePt t="85332" x="6475413" y="4098925"/>
          <p14:tracePt t="85335" x="6483350" y="4106863"/>
          <p14:tracePt t="85337" x="6491288" y="4106863"/>
          <p14:tracePt t="85341" x="6499225" y="4114800"/>
          <p14:tracePt t="85345" x="6507163" y="4114800"/>
          <p14:tracePt t="85348" x="6515100" y="4114800"/>
          <p14:tracePt t="85351" x="6515100" y="4122738"/>
          <p14:tracePt t="85353" x="6523038" y="4122738"/>
          <p14:tracePt t="85390" x="6523038" y="4114800"/>
          <p14:tracePt t="85393" x="6523038" y="4106863"/>
          <p14:tracePt t="85396" x="6523038" y="4098925"/>
          <p14:tracePt t="85398" x="6523038" y="4090988"/>
          <p14:tracePt t="85401" x="6523038" y="4083050"/>
          <p14:tracePt t="85404" x="6523038" y="4075113"/>
          <p14:tracePt t="85405" x="6523038" y="4067175"/>
          <p14:tracePt t="85409" x="6523038" y="4059238"/>
          <p14:tracePt t="85411" x="6523038" y="4051300"/>
          <p14:tracePt t="85413" x="6523038" y="4043363"/>
          <p14:tracePt t="85416" x="6523038" y="4035425"/>
          <p14:tracePt t="85417" x="6523038" y="4027488"/>
          <p14:tracePt t="85419" x="6523038" y="4019550"/>
          <p14:tracePt t="85423" x="6523038" y="4011613"/>
          <p14:tracePt t="85424" x="6523038" y="4003675"/>
          <p14:tracePt t="85426" x="6523038" y="3995738"/>
          <p14:tracePt t="85428" x="6523038" y="3987800"/>
          <p14:tracePt t="85432" x="6523038" y="3979863"/>
          <p14:tracePt t="85435" x="6523038" y="3971925"/>
          <p14:tracePt t="85436" x="6515100" y="3971925"/>
          <p14:tracePt t="85438" x="6515100" y="3963988"/>
          <p14:tracePt t="85438" x="6515100" y="3956050"/>
          <p14:tracePt t="85442" x="6515100" y="3948113"/>
          <p14:tracePt t="85443" x="6507163" y="3948113"/>
          <p14:tracePt t="85446" x="6507163" y="3938588"/>
          <p14:tracePt t="85449" x="6507163" y="3930650"/>
          <p14:tracePt t="85452" x="6507163" y="3914775"/>
          <p14:tracePt t="85454" x="6507163" y="3906838"/>
          <p14:tracePt t="85456" x="6507163" y="3898900"/>
          <p14:tracePt t="85457" x="6499225" y="3890963"/>
          <p14:tracePt t="85459" x="6499225" y="3883025"/>
          <p14:tracePt t="85461" x="6499225" y="3875088"/>
          <p14:tracePt t="85463" x="6499225" y="3867150"/>
          <p14:tracePt t="85465" x="6491288" y="3859213"/>
          <p14:tracePt t="85468" x="6491288" y="3851275"/>
          <p14:tracePt t="85469" x="6483350" y="3851275"/>
          <p14:tracePt t="85469" x="6483350" y="3843338"/>
          <p14:tracePt t="85471" x="6475413" y="3843338"/>
          <p14:tracePt t="85473" x="6475413" y="3835400"/>
          <p14:tracePt t="85474" x="6467475" y="3827463"/>
          <p14:tracePt t="85478" x="6459538" y="3827463"/>
          <p14:tracePt t="85478" x="6459538" y="3819525"/>
          <p14:tracePt t="85481" x="6451600" y="3819525"/>
          <p14:tracePt t="85482" x="6451600" y="3811588"/>
          <p14:tracePt t="85482" x="6442075" y="3811588"/>
          <p14:tracePt t="85484" x="6434138" y="3803650"/>
          <p14:tracePt t="85488" x="6426200" y="3795713"/>
          <p14:tracePt t="85492" x="6418263" y="3787775"/>
          <p14:tracePt t="85492" x="6410325" y="3787775"/>
          <p14:tracePt t="85494" x="6402388" y="3787775"/>
          <p14:tracePt t="85497" x="6394450" y="3779838"/>
          <p14:tracePt t="85499" x="6386513" y="3779838"/>
          <p14:tracePt t="85500" x="6378575" y="3779838"/>
          <p14:tracePt t="85502" x="6370638" y="3771900"/>
          <p14:tracePt t="85503" x="6362700" y="3763963"/>
          <p14:tracePt t="85507" x="6346825" y="3763963"/>
          <p14:tracePt t="85507" x="6346825" y="3756025"/>
          <p14:tracePt t="85508" x="6338888" y="3756025"/>
          <p14:tracePt t="85511" x="6323013" y="3756025"/>
          <p14:tracePt t="85512" x="6315075" y="3748088"/>
          <p14:tracePt t="85513" x="6307138" y="3748088"/>
          <p14:tracePt t="85515" x="6291263" y="3740150"/>
          <p14:tracePt t="85518" x="6275388" y="3740150"/>
          <p14:tracePt t="85519" x="6267450" y="3732213"/>
          <p14:tracePt t="85519" x="6259513" y="3732213"/>
          <p14:tracePt t="85521" x="6251575" y="3732213"/>
          <p14:tracePt t="85522" x="6243638" y="3732213"/>
          <p14:tracePt t="85522" x="6235700" y="3732213"/>
          <p14:tracePt t="85523" x="6219825" y="3724275"/>
          <p14:tracePt t="85524" x="6211888" y="3724275"/>
          <p14:tracePt t="85526" x="6203950" y="3724275"/>
          <p14:tracePt t="85526" x="6188075" y="3716338"/>
          <p14:tracePt t="85527" x="6180138" y="3708400"/>
          <p14:tracePt t="85528" x="6172200" y="3708400"/>
          <p14:tracePt t="85530" x="6156325" y="3708400"/>
          <p14:tracePt t="85530" x="6148388" y="3708400"/>
          <p14:tracePt t="85531" x="6140450" y="3700463"/>
          <p14:tracePt t="85532" x="6124575" y="3700463"/>
          <p14:tracePt t="85533" x="6116638" y="3700463"/>
          <p14:tracePt t="85535" x="6100763" y="3700463"/>
          <p14:tracePt t="85536" x="6083300" y="3700463"/>
          <p14:tracePt t="85537" x="6067425" y="3692525"/>
          <p14:tracePt t="85538" x="6059488" y="3684588"/>
          <p14:tracePt t="85539" x="6051550" y="3684588"/>
          <p14:tracePt t="85541" x="6035675" y="3684588"/>
          <p14:tracePt t="85541" x="6027738" y="3676650"/>
          <p14:tracePt t="85542" x="6019800" y="3676650"/>
          <p14:tracePt t="85543" x="5995988" y="3676650"/>
          <p14:tracePt t="85545" x="5988050" y="3676650"/>
          <p14:tracePt t="85545" x="5980113" y="3668713"/>
          <p14:tracePt t="85546" x="5964238" y="3668713"/>
          <p14:tracePt t="85547" x="5956300" y="3668713"/>
          <p14:tracePt t="85548" x="5948363" y="3660775"/>
          <p14:tracePt t="85550" x="5940425" y="3660775"/>
          <p14:tracePt t="85551" x="5916613" y="3660775"/>
          <p14:tracePt t="85552" x="5908675" y="3660775"/>
          <p14:tracePt t="85552" x="5900738" y="3660775"/>
          <p14:tracePt t="85553" x="5884863" y="3660775"/>
          <p14:tracePt t="85554" x="5868988" y="3660775"/>
          <p14:tracePt t="85556" x="5861050" y="3660775"/>
          <p14:tracePt t="85556" x="5853113" y="3660775"/>
          <p14:tracePt t="85557" x="5845175" y="3660775"/>
          <p14:tracePt t="85558" x="5837238" y="3660775"/>
          <p14:tracePt t="85559" x="5821363" y="3660775"/>
          <p14:tracePt t="85561" x="5805488" y="3660775"/>
          <p14:tracePt t="85561" x="5797550" y="3660775"/>
          <p14:tracePt t="85562" x="5789613" y="3668713"/>
          <p14:tracePt t="85563" x="5773738" y="3668713"/>
          <p14:tracePt t="85564" x="5757863" y="3668713"/>
          <p14:tracePt t="85565" x="5749925" y="3676650"/>
          <p14:tracePt t="85566" x="5732463" y="3684588"/>
          <p14:tracePt t="85567" x="5716588" y="3684588"/>
          <p14:tracePt t="85568" x="5700713" y="3692525"/>
          <p14:tracePt t="85569" x="5684838" y="3708400"/>
          <p14:tracePt t="85571" x="5676900" y="3708400"/>
          <p14:tracePt t="85571" x="5653088" y="3716338"/>
          <p14:tracePt t="85572" x="5637213" y="3732213"/>
          <p14:tracePt t="85573" x="5629275" y="3732213"/>
          <p14:tracePt t="85574" x="5605463" y="3748088"/>
          <p14:tracePt t="85575" x="5581650" y="3756025"/>
          <p14:tracePt t="85576" x="5565775" y="3763963"/>
          <p14:tracePt t="85577" x="5541963" y="3779838"/>
          <p14:tracePt t="85578" x="5526088" y="3787775"/>
          <p14:tracePt t="85579" x="5502275" y="3803650"/>
          <p14:tracePt t="85580" x="5486400" y="3803650"/>
          <p14:tracePt t="85581" x="5462588" y="3819525"/>
          <p14:tracePt t="85582" x="5438775" y="3835400"/>
          <p14:tracePt t="85583" x="5422900" y="3843338"/>
          <p14:tracePt t="85584" x="5389563" y="3859213"/>
          <p14:tracePt t="85585" x="5365750" y="3875088"/>
          <p14:tracePt t="85586" x="5341938" y="3890963"/>
          <p14:tracePt t="85587" x="5310188" y="3906838"/>
          <p14:tracePt t="85588" x="5286375" y="3922713"/>
          <p14:tracePt t="85589" x="5270500" y="3930650"/>
          <p14:tracePt t="85591" x="5238750" y="3948113"/>
          <p14:tracePt t="85591" x="5214938" y="3963988"/>
          <p14:tracePt t="85592" x="5191125" y="3979863"/>
          <p14:tracePt t="85593" x="5159375" y="3987800"/>
          <p14:tracePt t="85594" x="5135563" y="4011613"/>
          <p14:tracePt t="85595" x="5103813" y="4035425"/>
          <p14:tracePt t="85596" x="5087938" y="4035425"/>
          <p14:tracePt t="85597" x="5064125" y="4051300"/>
          <p14:tracePt t="85598" x="5022850" y="4075113"/>
          <p14:tracePt t="85600" x="4999038" y="4083050"/>
          <p14:tracePt t="85601" x="4983163" y="4106863"/>
          <p14:tracePt t="85601" x="4951413" y="4114800"/>
          <p14:tracePt t="85602" x="4927600" y="4138613"/>
          <p14:tracePt t="85604" x="4903788" y="4154488"/>
          <p14:tracePt t="85604" x="4872038" y="4162425"/>
          <p14:tracePt t="85605" x="4856163" y="4178300"/>
          <p14:tracePt t="85606" x="4840288" y="4186238"/>
          <p14:tracePt t="85607" x="4816475" y="4202113"/>
          <p14:tracePt t="85608" x="4784725" y="4217988"/>
          <p14:tracePt t="85609" x="4768850" y="4233863"/>
          <p14:tracePt t="85610" x="4745038" y="4249738"/>
          <p14:tracePt t="85611" x="4721225" y="4265613"/>
          <p14:tracePt t="85612" x="4705350" y="4273550"/>
          <p14:tracePt t="85613" x="4695825" y="4291013"/>
          <p14:tracePt t="85614" x="4679950" y="4298950"/>
          <p14:tracePt t="85615" x="4656138" y="4314825"/>
          <p14:tracePt t="85616" x="4648200" y="4330700"/>
          <p14:tracePt t="85617" x="4632325" y="4346575"/>
          <p14:tracePt t="85618" x="4616450" y="4362450"/>
          <p14:tracePt t="85619" x="4600575" y="4370388"/>
          <p14:tracePt t="85621" x="4584700" y="4386263"/>
          <p14:tracePt t="85621" x="4576763" y="4394200"/>
          <p14:tracePt t="85623" x="4568825" y="4410075"/>
          <p14:tracePt t="85623" x="4552950" y="4418013"/>
          <p14:tracePt t="85624" x="4545013" y="4425950"/>
          <p14:tracePt t="85625" x="4529138" y="4449763"/>
          <p14:tracePt t="85626" x="4529138" y="4457700"/>
          <p14:tracePt t="85627" x="4513263" y="4465638"/>
          <p14:tracePt t="85628" x="4505325" y="4481513"/>
          <p14:tracePt t="85629" x="4489450" y="4489450"/>
          <p14:tracePt t="85630" x="4489450" y="4505325"/>
          <p14:tracePt t="85631" x="4473575" y="4513263"/>
          <p14:tracePt t="85632" x="4465638" y="4521200"/>
          <p14:tracePt t="85633" x="4457700" y="4537075"/>
          <p14:tracePt t="85634" x="4449763" y="4545013"/>
          <p14:tracePt t="85635" x="4441825" y="4560888"/>
          <p14:tracePt t="85637" x="4425950" y="4576763"/>
          <p14:tracePt t="85638" x="4418013" y="4592638"/>
          <p14:tracePt t="85639" x="4410075" y="4600575"/>
          <p14:tracePt t="85640" x="4402138" y="4608513"/>
          <p14:tracePt t="85641" x="4394200" y="4633913"/>
          <p14:tracePt t="85642" x="4378325" y="4641850"/>
          <p14:tracePt t="85643" x="4378325" y="4657725"/>
          <p14:tracePt t="85644" x="4370388" y="4673600"/>
          <p14:tracePt t="85645" x="4352925" y="4681538"/>
          <p14:tracePt t="85646" x="4352925" y="4689475"/>
          <p14:tracePt t="85647" x="4337050" y="4705350"/>
          <p14:tracePt t="85648" x="4337050" y="4713288"/>
          <p14:tracePt t="85650" x="4329113" y="4729163"/>
          <p14:tracePt t="85650" x="4321175" y="4737100"/>
          <p14:tracePt t="85651" x="4313238" y="4752975"/>
          <p14:tracePt t="85653" x="4305300" y="4768850"/>
          <p14:tracePt t="85654" x="4297363" y="4776788"/>
          <p14:tracePt t="85654" x="4297363" y="4792663"/>
          <p14:tracePt t="85655" x="4289425" y="4808538"/>
          <p14:tracePt t="85656" x="4281488" y="4816475"/>
          <p14:tracePt t="85657" x="4273550" y="4832350"/>
          <p14:tracePt t="85658" x="4265613" y="4848225"/>
          <p14:tracePt t="85659" x="4257675" y="4864100"/>
          <p14:tracePt t="85660" x="4257675" y="4872038"/>
          <p14:tracePt t="85661" x="4257675" y="4879975"/>
          <p14:tracePt t="85662" x="4249738" y="4903788"/>
          <p14:tracePt t="85663" x="4241800" y="4919663"/>
          <p14:tracePt t="85664" x="4241800" y="4927600"/>
          <p14:tracePt t="85665" x="4241800" y="4935538"/>
          <p14:tracePt t="85667" x="4233863" y="4959350"/>
          <p14:tracePt t="85667" x="4233863" y="4976813"/>
          <p14:tracePt t="85668" x="4225925" y="4992688"/>
          <p14:tracePt t="85670" x="4225925" y="5000625"/>
          <p14:tracePt t="85671" x="4225925" y="5008563"/>
          <p14:tracePt t="85671" x="4217988" y="5032375"/>
          <p14:tracePt t="85672" x="4217988" y="5048250"/>
          <p14:tracePt t="85673" x="4217988" y="5056188"/>
          <p14:tracePt t="85674" x="4210050" y="5072063"/>
          <p14:tracePt t="85675" x="4210050" y="5087938"/>
          <p14:tracePt t="85676" x="4210050" y="5103813"/>
          <p14:tracePt t="85677" x="4210050" y="5119688"/>
          <p14:tracePt t="85678" x="4210050" y="5127625"/>
          <p14:tracePt t="85679" x="4210050" y="5135563"/>
          <p14:tracePt t="85680" x="4210050" y="5159375"/>
          <p14:tracePt t="85681" x="4210050" y="5167313"/>
          <p14:tracePt t="85682" x="4210050" y="5183188"/>
          <p14:tracePt t="85683" x="4210050" y="5199063"/>
          <p14:tracePt t="85685" x="4210050" y="5207000"/>
          <p14:tracePt t="85686" x="4210050" y="5222875"/>
          <p14:tracePt t="85686" x="4210050" y="5230813"/>
          <p14:tracePt t="85687" x="4210050" y="5238750"/>
          <p14:tracePt t="85688" x="4210050" y="5254625"/>
          <p14:tracePt t="85689" x="4210050" y="5270500"/>
          <p14:tracePt t="85690" x="4210050" y="5286375"/>
          <p14:tracePt t="85691" x="4217988" y="5294313"/>
          <p14:tracePt t="85692" x="4217988" y="5310188"/>
          <p14:tracePt t="85693" x="4225925" y="5319713"/>
          <p14:tracePt t="85694" x="4225925" y="5327650"/>
          <p14:tracePt t="85695" x="4233863" y="5343525"/>
          <p14:tracePt t="85696" x="4241800" y="5351463"/>
          <p14:tracePt t="85697" x="4249738" y="5367338"/>
          <p14:tracePt t="85698" x="4249738" y="5375275"/>
          <p14:tracePt t="85700" x="4249738" y="5383213"/>
          <p14:tracePt t="85700" x="4257675" y="5391150"/>
          <p14:tracePt t="85701" x="4265613" y="5407025"/>
          <p14:tracePt t="85702" x="4273550" y="5422900"/>
          <p14:tracePt t="85703" x="4281488" y="5430838"/>
          <p14:tracePt t="85704" x="4289425" y="5438775"/>
          <p14:tracePt t="85705" x="4297363" y="5446713"/>
          <p14:tracePt t="85706" x="4297363" y="5454650"/>
          <p14:tracePt t="85707" x="4305300" y="5462588"/>
          <p14:tracePt t="85708" x="4321175" y="5478463"/>
          <p14:tracePt t="85709" x="4329113" y="5486400"/>
          <p14:tracePt t="85710" x="4337050" y="5494338"/>
          <p14:tracePt t="85711" x="4344988" y="5510213"/>
          <p14:tracePt t="85712" x="4352925" y="5518150"/>
          <p14:tracePt t="85713" x="4362450" y="5526088"/>
          <p14:tracePt t="85714" x="4378325" y="5541963"/>
          <p14:tracePt t="85715" x="4378325" y="5549900"/>
          <p14:tracePt t="85717" x="4394200" y="5565775"/>
          <p14:tracePt t="85717" x="4410075" y="5573713"/>
          <p14:tracePt t="85719" x="4418013" y="5581650"/>
          <p14:tracePt t="85719" x="4425950" y="5589588"/>
          <p14:tracePt t="85720" x="4433888" y="5605463"/>
          <p14:tracePt t="85721" x="4457700" y="5613400"/>
          <p14:tracePt t="85722" x="4465638" y="5621338"/>
          <p14:tracePt t="85723" x="4481513" y="5637213"/>
          <p14:tracePt t="85724" x="4505325" y="5645150"/>
          <p14:tracePt t="85725" x="4513263" y="5662613"/>
          <p14:tracePt t="85726" x="4521200" y="5670550"/>
          <p14:tracePt t="85727" x="4537075" y="5678488"/>
          <p14:tracePt t="85728" x="4552950" y="5686425"/>
          <p14:tracePt t="85729" x="4560888" y="5702300"/>
          <p14:tracePt t="85730" x="4592638" y="5718175"/>
          <p14:tracePt t="85731" x="4600575" y="5734050"/>
          <p14:tracePt t="85732" x="4616450" y="5741988"/>
          <p14:tracePt t="85733" x="4640263" y="5757863"/>
          <p14:tracePt t="85735" x="4648200" y="5757863"/>
          <p14:tracePt t="85735" x="4664075" y="5773738"/>
          <p14:tracePt t="85737" x="4679950" y="5781675"/>
          <p14:tracePt t="85738" x="4705350" y="5797550"/>
          <p14:tracePt t="85738" x="4721225" y="5805488"/>
          <p14:tracePt t="85739" x="4737100" y="5821363"/>
          <p14:tracePt t="85740" x="4752975" y="5829300"/>
          <p14:tracePt t="85741" x="4776788" y="5845175"/>
          <p14:tracePt t="85742" x="4784725" y="5853113"/>
          <p14:tracePt t="85743" x="4800600" y="5861050"/>
          <p14:tracePt t="85744" x="4824413" y="5876925"/>
          <p14:tracePt t="85745" x="4840288" y="5884863"/>
          <p14:tracePt t="85746" x="4856163" y="5900738"/>
          <p14:tracePt t="85747" x="4872038" y="5908675"/>
          <p14:tracePt t="85748" x="4887913" y="5916613"/>
          <p14:tracePt t="85750" x="4911725" y="5932488"/>
          <p14:tracePt t="85750" x="4919663" y="5940425"/>
          <p14:tracePt t="85751" x="4935538" y="5948363"/>
          <p14:tracePt t="85752" x="4959350" y="5956300"/>
          <p14:tracePt t="85754" x="4975225" y="5972175"/>
          <p14:tracePt t="85755" x="4991100" y="5980113"/>
          <p14:tracePt t="85755" x="5006975" y="5995988"/>
          <p14:tracePt t="85756" x="5022850" y="5995988"/>
          <p14:tracePt t="85757" x="5038725" y="6013450"/>
          <p14:tracePt t="85759" x="5046663" y="6013450"/>
          <p14:tracePt t="85760" x="5064125" y="6021388"/>
          <p14:tracePt t="85760" x="5080000" y="6037263"/>
          <p14:tracePt t="85761" x="5095875" y="6037263"/>
          <p14:tracePt t="85762" x="5103813" y="6045200"/>
          <p14:tracePt t="85763" x="5127625" y="6053138"/>
          <p14:tracePt t="85764" x="5143500" y="6061075"/>
          <p14:tracePt t="85765" x="5151438" y="6069013"/>
          <p14:tracePt t="85767" x="5167313" y="6076950"/>
          <p14:tracePt t="85767" x="5183188" y="6076950"/>
          <p14:tracePt t="85768" x="5191125" y="6084888"/>
          <p14:tracePt t="85770" x="5207000" y="6092825"/>
          <p14:tracePt t="85771" x="5230813" y="6100763"/>
          <p14:tracePt t="85772" x="5238750" y="6100763"/>
          <p14:tracePt t="85772" x="5254625" y="6108700"/>
          <p14:tracePt t="85773" x="5262563" y="6116638"/>
          <p14:tracePt t="85774" x="5286375" y="6116638"/>
          <p14:tracePt t="85775" x="5294313" y="6116638"/>
          <p14:tracePt t="85776" x="5302250" y="6124575"/>
          <p14:tracePt t="85777" x="5326063" y="6132513"/>
          <p14:tracePt t="85778" x="5341938" y="6132513"/>
          <p14:tracePt t="85779" x="5349875" y="6140450"/>
          <p14:tracePt t="85780" x="5357813" y="6148388"/>
          <p14:tracePt t="85781" x="5381625" y="6156325"/>
          <p14:tracePt t="85782" x="5389563" y="6156325"/>
          <p14:tracePt t="85783" x="5397500" y="6156325"/>
          <p14:tracePt t="85784" x="5414963" y="6164263"/>
          <p14:tracePt t="85785" x="5422900" y="6172200"/>
          <p14:tracePt t="85787" x="5430838" y="6172200"/>
          <p14:tracePt t="85787" x="5446713" y="6172200"/>
          <p14:tracePt t="85788" x="5462588" y="6180138"/>
          <p14:tracePt t="85789" x="5470525" y="6180138"/>
          <p14:tracePt t="85790" x="5486400" y="6188075"/>
          <p14:tracePt t="85791" x="5494338" y="6188075"/>
          <p14:tracePt t="85792" x="5510213" y="6196013"/>
          <p14:tracePt t="85793" x="5518150" y="6196013"/>
          <p14:tracePt t="85795" x="5534025" y="6203950"/>
          <p14:tracePt t="85795" x="5541963" y="6203950"/>
          <p14:tracePt t="85796" x="5549900" y="6211888"/>
          <p14:tracePt t="85797" x="5565775" y="6211888"/>
          <p14:tracePt t="85798" x="5573713" y="6211888"/>
          <p14:tracePt t="85800" x="5589588" y="6219825"/>
          <p14:tracePt t="85800" x="5597525" y="6219825"/>
          <p14:tracePt t="85801" x="5613400" y="6227763"/>
          <p14:tracePt t="85803" x="5621338" y="6227763"/>
          <p14:tracePt t="85803" x="5637213" y="6235700"/>
          <p14:tracePt t="85804" x="5653088" y="6235700"/>
          <p14:tracePt t="85805" x="5668963" y="6243638"/>
          <p14:tracePt t="85807" x="5684838" y="6243638"/>
          <p14:tracePt t="85808" x="5692775" y="6243638"/>
          <p14:tracePt t="85809" x="5700713" y="6243638"/>
          <p14:tracePt t="85811" x="5716588" y="6251575"/>
          <p14:tracePt t="85811" x="5732463" y="6259513"/>
          <p14:tracePt t="85812" x="5740400" y="6259513"/>
          <p14:tracePt t="85813" x="5757863" y="6259513"/>
          <p14:tracePt t="85814" x="5773738" y="6259513"/>
          <p14:tracePt t="85815" x="5781675" y="6259513"/>
          <p14:tracePt t="85817" x="5797550" y="6259513"/>
          <p14:tracePt t="85818" x="5805488" y="6267450"/>
          <p14:tracePt t="85819" x="5813425" y="6267450"/>
          <p14:tracePt t="85820" x="5829300" y="6275388"/>
          <p14:tracePt t="85821" x="5837238" y="6275388"/>
          <p14:tracePt t="85822" x="5853113" y="6275388"/>
          <p14:tracePt t="85823" x="5861050" y="6275388"/>
          <p14:tracePt t="85824" x="5868988" y="6275388"/>
          <p14:tracePt t="85825" x="5876925" y="6275388"/>
          <p14:tracePt t="85826" x="5884863" y="6275388"/>
          <p14:tracePt t="85827" x="5900738" y="6275388"/>
          <p14:tracePt t="85828" x="5908675" y="6275388"/>
          <p14:tracePt t="85829" x="5916613" y="6275388"/>
          <p14:tracePt t="85830" x="5932488" y="6275388"/>
          <p14:tracePt t="85831" x="5940425" y="6275388"/>
          <p14:tracePt t="85833" x="5956300" y="6275388"/>
          <p14:tracePt t="85834" x="5964238" y="6275388"/>
          <p14:tracePt t="85835" x="5972175" y="6275388"/>
          <p14:tracePt t="85836" x="5988050" y="6275388"/>
          <p14:tracePt t="85837" x="5995988" y="6275388"/>
          <p14:tracePt t="85838" x="6003925" y="6275388"/>
          <p14:tracePt t="85839" x="6011863" y="6275388"/>
          <p14:tracePt t="85841" x="6019800" y="6275388"/>
          <p14:tracePt t="85841" x="6027738" y="6275388"/>
          <p14:tracePt t="85842" x="6035675" y="6275388"/>
          <p14:tracePt t="85843" x="6043613" y="6275388"/>
          <p14:tracePt t="85844" x="6051550" y="6275388"/>
          <p14:tracePt t="85845" x="6059488" y="6275388"/>
          <p14:tracePt t="85846" x="6067425" y="6275388"/>
          <p14:tracePt t="85847" x="6075363" y="6275388"/>
          <p14:tracePt t="85850" x="6091238" y="6275388"/>
          <p14:tracePt t="85851" x="6100763" y="6275388"/>
          <p14:tracePt t="85853" x="6116638" y="6275388"/>
          <p14:tracePt t="85855" x="6124575" y="6275388"/>
          <p14:tracePt t="85856" x="6132513" y="6275388"/>
          <p14:tracePt t="85856" x="6140450" y="6275388"/>
          <p14:tracePt t="85857" x="6148388" y="6275388"/>
          <p14:tracePt t="85859" x="6156325" y="6275388"/>
          <p14:tracePt t="85860" x="6164263" y="6267450"/>
          <p14:tracePt t="85862" x="6172200" y="6267450"/>
          <p14:tracePt t="85862" x="6180138" y="6267450"/>
          <p14:tracePt t="85863" x="6188075" y="6267450"/>
          <p14:tracePt t="85864" x="6196013" y="6267450"/>
          <p14:tracePt t="85867" x="6203950" y="6267450"/>
          <p14:tracePt t="85867" x="6211888" y="6267450"/>
          <p14:tracePt t="85869" x="6219825" y="6267450"/>
          <p14:tracePt t="85869" x="6227763" y="6259513"/>
          <p14:tracePt t="85872" x="6243638" y="6251575"/>
          <p14:tracePt t="85873" x="6251575" y="6251575"/>
          <p14:tracePt t="85875" x="6267450" y="6251575"/>
          <p14:tracePt t="85878" x="6275388" y="6243638"/>
          <p14:tracePt t="85878" x="6283325" y="6243638"/>
          <p14:tracePt t="85880" x="6291263" y="6243638"/>
          <p14:tracePt t="85882" x="6299200" y="6243638"/>
          <p14:tracePt t="85883" x="6307138" y="6235700"/>
          <p14:tracePt t="85885" x="6315075" y="6235700"/>
          <p14:tracePt t="85885" x="6323013" y="6227763"/>
          <p14:tracePt t="85886" x="6330950" y="6227763"/>
          <p14:tracePt t="85888" x="6338888" y="6227763"/>
          <p14:tracePt t="85888" x="6346825" y="6227763"/>
          <p14:tracePt t="85889" x="6346825" y="6219825"/>
          <p14:tracePt t="85891" x="6354763" y="6219825"/>
          <p14:tracePt t="85891" x="6362700" y="6219825"/>
          <p14:tracePt t="85892" x="6370638" y="6219825"/>
          <p14:tracePt t="85893" x="6378575" y="6211888"/>
          <p14:tracePt t="85896" x="6394450" y="6203950"/>
          <p14:tracePt t="85898" x="6402388" y="6196013"/>
          <p14:tracePt t="85902" x="6418263" y="6188075"/>
          <p14:tracePt t="85902" x="6434138" y="6180138"/>
          <p14:tracePt t="85903" x="6442075" y="6172200"/>
          <p14:tracePt t="85905" x="6451600" y="6164263"/>
          <p14:tracePt t="85906" x="6459538" y="6164263"/>
          <p14:tracePt t="85907" x="6459538" y="6156325"/>
          <p14:tracePt t="85908" x="6459538" y="6148388"/>
          <p14:tracePt t="85909" x="6467475" y="6148388"/>
          <p14:tracePt t="85910" x="6475413" y="6140450"/>
          <p14:tracePt t="85911" x="6475413" y="6132513"/>
          <p14:tracePt t="85912" x="6483350" y="6132513"/>
          <p14:tracePt t="85913" x="6483350" y="6124575"/>
          <p14:tracePt t="85914" x="6491288" y="6116638"/>
          <p14:tracePt t="85915" x="6499225" y="6108700"/>
          <p14:tracePt t="85917" x="6499225" y="6100763"/>
          <p14:tracePt t="85919" x="6507163" y="6092825"/>
          <p14:tracePt t="85920" x="6507163" y="6084888"/>
          <p14:tracePt t="85921" x="6515100" y="6076950"/>
          <p14:tracePt t="85924" x="6523038" y="6061075"/>
          <p14:tracePt t="85925" x="6530975" y="6045200"/>
          <p14:tracePt t="85927" x="6530975" y="6037263"/>
          <p14:tracePt t="85928" x="6538913" y="6029325"/>
          <p14:tracePt t="85929" x="6538913" y="6021388"/>
          <p14:tracePt t="85931" x="6538913" y="6013450"/>
          <p14:tracePt t="85932" x="6546850" y="6013450"/>
          <p14:tracePt t="85933" x="6546850" y="6005513"/>
          <p14:tracePt t="85935" x="6554788" y="5995988"/>
          <p14:tracePt t="85936" x="6554788" y="5980113"/>
          <p14:tracePt t="85938" x="6554788" y="5964238"/>
          <p14:tracePt t="85941" x="6562725" y="5956300"/>
          <p14:tracePt t="85942" x="6562725" y="5948363"/>
          <p14:tracePt t="85943" x="6570663" y="5940425"/>
          <p14:tracePt t="85944" x="6570663" y="5932488"/>
          <p14:tracePt t="85946" x="6570663" y="5924550"/>
          <p14:tracePt t="85947" x="6570663" y="5916613"/>
          <p14:tracePt t="85948" x="6578600" y="5908675"/>
          <p14:tracePt t="85950" x="6578600" y="5900738"/>
          <p14:tracePt t="85952" x="6578600" y="5884863"/>
          <p14:tracePt t="85952" x="6586538" y="5884863"/>
          <p14:tracePt t="85953" x="6586538" y="5876925"/>
          <p14:tracePt t="85955" x="6586538" y="5868988"/>
          <p14:tracePt t="85956" x="6586538" y="5861050"/>
          <p14:tracePt t="85957" x="6594475" y="5853113"/>
          <p14:tracePt t="85959" x="6594475" y="5845175"/>
          <p14:tracePt t="85961" x="6594475" y="5837238"/>
          <p14:tracePt t="85962" x="6594475" y="5829300"/>
          <p14:tracePt t="85963" x="6594475" y="5821363"/>
          <p14:tracePt t="85965" x="6602413" y="5821363"/>
          <p14:tracePt t="85965" x="6602413" y="5813425"/>
          <p14:tracePt t="85967" x="6602413" y="5805488"/>
          <p14:tracePt t="85967" x="6610350" y="5805488"/>
          <p14:tracePt t="85968" x="6610350" y="5797550"/>
          <p14:tracePt t="85970" x="6610350" y="5789613"/>
          <p14:tracePt t="85972" x="6610350" y="5781675"/>
          <p14:tracePt t="85974" x="6610350" y="5773738"/>
          <p14:tracePt t="85975" x="6610350" y="5765800"/>
          <p14:tracePt t="85976" x="6610350" y="5757863"/>
          <p14:tracePt t="85978" x="6618288" y="5757863"/>
          <p14:tracePt t="85978" x="6618288" y="5749925"/>
          <p14:tracePt t="85981" x="6618288" y="5741988"/>
          <p14:tracePt t="85981" x="6618288" y="5734050"/>
          <p14:tracePt t="85982" x="6618288" y="5726113"/>
          <p14:tracePt t="85985" x="6618288" y="5718175"/>
          <p14:tracePt t="85986" x="6626225" y="5710238"/>
          <p14:tracePt t="85988" x="6626225" y="5702300"/>
          <p14:tracePt t="85990" x="6626225" y="5686425"/>
          <p14:tracePt t="85992" x="6634163" y="5686425"/>
          <p14:tracePt t="85992" x="6634163" y="5678488"/>
          <p14:tracePt t="85995" x="6634163" y="5662613"/>
          <p14:tracePt t="85996" x="6634163" y="5653088"/>
          <p14:tracePt t="85999" x="6634163" y="5645150"/>
          <p14:tracePt t="86000" x="6634163" y="5637213"/>
          <p14:tracePt t="86002" x="6634163" y="5629275"/>
          <p14:tracePt t="86002" x="6634163" y="5621338"/>
          <p14:tracePt t="86003" x="6634163" y="5613400"/>
          <p14:tracePt t="86006" x="6642100" y="5605463"/>
          <p14:tracePt t="86007" x="6642100" y="5589588"/>
          <p14:tracePt t="86009" x="6642100" y="5581650"/>
          <p14:tracePt t="86011" x="6642100" y="5573713"/>
          <p14:tracePt t="86013" x="6642100" y="5565775"/>
          <p14:tracePt t="86014" x="6642100" y="5557838"/>
          <p14:tracePt t="86015" x="6642100" y="5549900"/>
          <p14:tracePt t="86017" x="6642100" y="5541963"/>
          <p14:tracePt t="86019" x="6642100" y="5534025"/>
          <p14:tracePt t="86021" x="6642100" y="5526088"/>
          <p14:tracePt t="86022" x="6642100" y="5518150"/>
          <p14:tracePt t="86023" x="6642100" y="5502275"/>
          <p14:tracePt t="86025" x="6642100" y="5494338"/>
          <p14:tracePt t="86027" x="6642100" y="5486400"/>
          <p14:tracePt t="86029" x="6642100" y="5478463"/>
          <p14:tracePt t="86029" x="6642100" y="5470525"/>
          <p14:tracePt t="86031" x="6642100" y="5462588"/>
          <p14:tracePt t="86033" x="6642100" y="5454650"/>
          <p14:tracePt t="86036" x="6642100" y="5446713"/>
          <p14:tracePt t="86037" x="6642100" y="5438775"/>
          <p14:tracePt t="86038" x="6642100" y="5430838"/>
          <p14:tracePt t="86039" x="6634163" y="5430838"/>
          <p14:tracePt t="86040" x="6634163" y="5414963"/>
          <p14:tracePt t="86043" x="6634163" y="5407025"/>
          <p14:tracePt t="86043" x="6626225" y="5407025"/>
          <p14:tracePt t="86045" x="6626225" y="5391150"/>
          <p14:tracePt t="86048" x="6626225" y="5383213"/>
          <p14:tracePt t="86050" x="6618288" y="5375275"/>
          <p14:tracePt t="86052" x="6618288" y="5367338"/>
          <p14:tracePt t="86052" x="6618288" y="5359400"/>
          <p14:tracePt t="86055" x="6618288" y="5351463"/>
          <p14:tracePt t="86056" x="6610350" y="5351463"/>
          <p14:tracePt t="86056" x="6610350" y="5343525"/>
          <p14:tracePt t="86059" x="6602413" y="5335588"/>
          <p14:tracePt t="86059" x="6602413" y="5327650"/>
          <p14:tracePt t="86063" x="6594475" y="5319713"/>
          <p14:tracePt t="86064" x="6594475" y="5310188"/>
          <p14:tracePt t="86069" x="6586538" y="5302250"/>
          <p14:tracePt t="86069" x="6586538" y="5294313"/>
          <p14:tracePt t="86073" x="6578600" y="5286375"/>
          <p14:tracePt t="86075" x="6578600" y="5278438"/>
          <p14:tracePt t="86077" x="6570663" y="5278438"/>
          <p14:tracePt t="86079" x="6570663" y="5270500"/>
          <p14:tracePt t="86079" x="6570663" y="5262563"/>
          <p14:tracePt t="86080" x="6562725" y="5262563"/>
          <p14:tracePt t="86083" x="6562725" y="5254625"/>
          <p14:tracePt t="86085" x="6562725" y="5246688"/>
          <p14:tracePt t="86086" x="6554788" y="5246688"/>
          <p14:tracePt t="86087" x="6554788" y="5238750"/>
          <p14:tracePt t="86087" x="6554788" y="5230813"/>
          <p14:tracePt t="86089" x="6546850" y="5222875"/>
          <p14:tracePt t="86092" x="6538913" y="5214938"/>
          <p14:tracePt t="86095" x="6530975" y="5199063"/>
          <p14:tracePt t="86097" x="6523038" y="5191125"/>
          <p14:tracePt t="86100" x="6523038" y="5183188"/>
          <p14:tracePt t="86102" x="6515100" y="5175250"/>
          <p14:tracePt t="86103" x="6507163" y="5167313"/>
          <p14:tracePt t="86104" x="6507163" y="5159375"/>
          <p14:tracePt t="86105" x="6499225" y="5151438"/>
          <p14:tracePt t="86107" x="6491288" y="5143500"/>
          <p14:tracePt t="86109" x="6491288" y="5135563"/>
          <p14:tracePt t="86110" x="6483350" y="5135563"/>
          <p14:tracePt t="86111" x="6475413" y="5127625"/>
          <p14:tracePt t="86112" x="6475413" y="5119688"/>
          <p14:tracePt t="86113" x="6467475" y="5119688"/>
          <p14:tracePt t="86114" x="6467475" y="5111750"/>
          <p14:tracePt t="86117" x="6459538" y="5095875"/>
          <p14:tracePt t="86117" x="6451600" y="5095875"/>
          <p14:tracePt t="86118" x="6451600" y="5087938"/>
          <p14:tracePt t="86120" x="6442075" y="5087938"/>
          <p14:tracePt t="86120" x="6442075" y="5080000"/>
          <p14:tracePt t="86122" x="6434138" y="5072063"/>
          <p14:tracePt t="86123" x="6426200" y="5072063"/>
          <p14:tracePt t="86124" x="6418263" y="5064125"/>
          <p14:tracePt t="86126" x="6410325" y="5056188"/>
          <p14:tracePt t="86129" x="6402388" y="5048250"/>
          <p14:tracePt t="86129" x="6394450" y="5040313"/>
          <p14:tracePt t="86132" x="6386513" y="5032375"/>
          <p14:tracePt t="86133" x="6378575" y="5032375"/>
          <p14:tracePt t="86136" x="6370638" y="5024438"/>
          <p14:tracePt t="86137" x="6362700" y="5016500"/>
          <p14:tracePt t="86137" x="6354763" y="5008563"/>
          <p14:tracePt t="86139" x="6346825" y="5008563"/>
          <p14:tracePt t="86140" x="6338888" y="5000625"/>
          <p14:tracePt t="86142" x="6330950" y="4992688"/>
          <p14:tracePt t="86143" x="6323013" y="4984750"/>
          <p14:tracePt t="86144" x="6315075" y="4984750"/>
          <p14:tracePt t="86146" x="6307138" y="4976813"/>
          <p14:tracePt t="86147" x="6299200" y="4976813"/>
          <p14:tracePt t="86148" x="6299200" y="4967288"/>
          <p14:tracePt t="86151" x="6283325" y="4967288"/>
          <p14:tracePt t="86152" x="6267450" y="4951413"/>
          <p14:tracePt t="86153" x="6259513" y="4943475"/>
          <p14:tracePt t="86154" x="6251575" y="4943475"/>
          <p14:tracePt t="86155" x="6243638" y="4935538"/>
          <p14:tracePt t="86156" x="6235700" y="4935538"/>
          <p14:tracePt t="86158" x="6219825" y="4927600"/>
          <p14:tracePt t="86159" x="6211888" y="4919663"/>
          <p14:tracePt t="86161" x="6203950" y="4919663"/>
          <p14:tracePt t="86161" x="6196013" y="4911725"/>
          <p14:tracePt t="86162" x="6188075" y="4911725"/>
          <p14:tracePt t="86163" x="6180138" y="4911725"/>
          <p14:tracePt t="86164" x="6172200" y="4903788"/>
          <p14:tracePt t="86166" x="6164263" y="4895850"/>
          <p14:tracePt t="86167" x="6148388" y="4895850"/>
          <p14:tracePt t="86167" x="6140450" y="4887913"/>
          <p14:tracePt t="86169" x="6132513" y="4879975"/>
          <p14:tracePt t="86170" x="6108700" y="4872038"/>
          <p14:tracePt t="86171" x="6100763" y="4864100"/>
          <p14:tracePt t="86173" x="6083300" y="4864100"/>
          <p14:tracePt t="86175" x="6075363" y="4856163"/>
          <p14:tracePt t="86176" x="6059488" y="4856163"/>
          <p14:tracePt t="86176" x="6051550" y="4848225"/>
          <p14:tracePt t="86177" x="6043613" y="4848225"/>
          <p14:tracePt t="86178" x="6027738" y="4840288"/>
          <p14:tracePt t="86180" x="6019800" y="4832350"/>
          <p14:tracePt t="86180" x="6003925" y="4832350"/>
          <p14:tracePt t="86182" x="5995988" y="4824413"/>
          <p14:tracePt t="86184" x="5980113" y="4816475"/>
          <p14:tracePt t="86185" x="5964238" y="4816475"/>
          <p14:tracePt t="86185" x="5964238" y="4808538"/>
          <p14:tracePt t="86187" x="5948363" y="4808538"/>
          <p14:tracePt t="86187" x="5940425" y="4808538"/>
          <p14:tracePt t="86190" x="5924550" y="4808538"/>
          <p14:tracePt t="86190" x="5916613" y="4800600"/>
          <p14:tracePt t="86192" x="5908675" y="4800600"/>
          <p14:tracePt t="86192" x="5892800" y="4792663"/>
          <p14:tracePt t="86193" x="5884863" y="4792663"/>
          <p14:tracePt t="86194" x="5876925" y="4792663"/>
          <p14:tracePt t="86195" x="5861050" y="4784725"/>
          <p14:tracePt t="86198" x="5853113" y="4776788"/>
          <p14:tracePt t="86199" x="5837238" y="4776788"/>
          <p14:tracePt t="86201" x="5821363" y="4776788"/>
          <p14:tracePt t="86201" x="5813425" y="4776788"/>
          <p14:tracePt t="86202" x="5805488" y="4776788"/>
          <p14:tracePt t="86203" x="5797550" y="4776788"/>
          <p14:tracePt t="86205" x="5781675" y="4776788"/>
          <p14:tracePt t="86205" x="5781675" y="4768850"/>
          <p14:tracePt t="86206" x="5773738" y="4768850"/>
          <p14:tracePt t="86207" x="5765800" y="4768850"/>
          <p14:tracePt t="86208" x="5757863" y="4768850"/>
          <p14:tracePt t="86210" x="5740400" y="4768850"/>
          <p14:tracePt t="86211" x="5732463" y="4768850"/>
          <p14:tracePt t="86212" x="5716588" y="4768850"/>
          <p14:tracePt t="86213" x="5708650" y="4768850"/>
          <p14:tracePt t="86215" x="5692775" y="4768850"/>
          <p14:tracePt t="86218" x="5684838" y="4768850"/>
          <p14:tracePt t="86218" x="5668963" y="4768850"/>
          <p14:tracePt t="86219" x="5661025" y="4768850"/>
          <p14:tracePt t="86220" x="5653088" y="4768850"/>
          <p14:tracePt t="86222" x="5645150" y="4768850"/>
          <p14:tracePt t="86224" x="5629275" y="4768850"/>
          <p14:tracePt t="86224" x="5621338" y="4768850"/>
          <p14:tracePt t="86226" x="5613400" y="4768850"/>
          <p14:tracePt t="86226" x="5605463" y="4776788"/>
          <p14:tracePt t="86228" x="5597525" y="4776788"/>
          <p14:tracePt t="86229" x="5589588" y="4776788"/>
          <p14:tracePt t="86229" x="5581650" y="4776788"/>
          <p14:tracePt t="86231" x="5573713" y="4784725"/>
          <p14:tracePt t="86232" x="5565775" y="4784725"/>
          <p14:tracePt t="86232" x="5549900" y="4784725"/>
          <p14:tracePt t="86233" x="5541963" y="4784725"/>
          <p14:tracePt t="86234" x="5534025" y="4784725"/>
          <p14:tracePt t="86235" x="5518150" y="4792663"/>
          <p14:tracePt t="86236" x="5510213" y="4792663"/>
          <p14:tracePt t="86237" x="5502275" y="4792663"/>
          <p14:tracePt t="86238" x="5494338" y="4800600"/>
          <p14:tracePt t="86239" x="5486400" y="4800600"/>
          <p14:tracePt t="86240" x="5478463" y="4800600"/>
          <p14:tracePt t="86241" x="5462588" y="4800600"/>
          <p14:tracePt t="86242" x="5454650" y="4800600"/>
          <p14:tracePt t="86243" x="5446713" y="4808538"/>
          <p14:tracePt t="86244" x="5430838" y="4808538"/>
          <p14:tracePt t="86245" x="5422900" y="4816475"/>
          <p14:tracePt t="86246" x="5414963" y="4816475"/>
          <p14:tracePt t="86247" x="5397500" y="4816475"/>
          <p14:tracePt t="86248" x="5381625" y="4816475"/>
          <p14:tracePt t="86250" x="5357813" y="4816475"/>
          <p14:tracePt t="86251" x="5349875" y="4824413"/>
          <p14:tracePt t="86252" x="5334000" y="4832350"/>
          <p14:tracePt t="86253" x="5326063" y="4832350"/>
          <p14:tracePt t="86254" x="5318125" y="4832350"/>
          <p14:tracePt t="86255" x="5302250" y="4832350"/>
          <p14:tracePt t="86256" x="5294313" y="4832350"/>
          <p14:tracePt t="86257" x="5278438" y="4840288"/>
          <p14:tracePt t="86258" x="5262563" y="4848225"/>
          <p14:tracePt t="86259" x="5254625" y="4848225"/>
          <p14:tracePt t="86260" x="5246688" y="4848225"/>
          <p14:tracePt t="86261" x="5238750" y="4856163"/>
          <p14:tracePt t="86262" x="5222875" y="4856163"/>
          <p14:tracePt t="86263" x="5222875" y="4864100"/>
          <p14:tracePt t="86264" x="5207000" y="4864100"/>
          <p14:tracePt t="86265" x="5191125" y="4872038"/>
          <p14:tracePt t="86266" x="5183188" y="4879975"/>
          <p14:tracePt t="86267" x="5167313" y="4879975"/>
          <p14:tracePt t="86268" x="5159375" y="4879975"/>
          <p14:tracePt t="86269" x="5151438" y="4887913"/>
          <p14:tracePt t="86270" x="5135563" y="4887913"/>
          <p14:tracePt t="86271" x="5127625" y="4887913"/>
          <p14:tracePt t="86272" x="5111750" y="4895850"/>
          <p14:tracePt t="86273" x="5095875" y="4903788"/>
          <p14:tracePt t="86274" x="5087938" y="4911725"/>
          <p14:tracePt t="86275" x="5072063" y="4911725"/>
          <p14:tracePt t="86276" x="5056188" y="4919663"/>
          <p14:tracePt t="86277" x="5056188" y="4927600"/>
          <p14:tracePt t="86278" x="5038725" y="4927600"/>
          <p14:tracePt t="86279" x="5022850" y="4927600"/>
          <p14:tracePt t="86280" x="5006975" y="4943475"/>
          <p14:tracePt t="86281" x="4999038" y="4943475"/>
          <p14:tracePt t="86283" x="4967288" y="4951413"/>
          <p14:tracePt t="86284" x="4959350" y="4959350"/>
          <p14:tracePt t="86285" x="4943475" y="4967288"/>
          <p14:tracePt t="86286" x="4927600" y="4967288"/>
          <p14:tracePt t="86287" x="4919663" y="4976813"/>
          <p14:tracePt t="86288" x="4903788" y="4984750"/>
          <p14:tracePt t="86289" x="4887913" y="4984750"/>
          <p14:tracePt t="86290" x="4872038" y="4992688"/>
          <p14:tracePt t="86292" x="4864100" y="5000625"/>
          <p14:tracePt t="86292" x="4848225" y="5000625"/>
          <p14:tracePt t="86293" x="4832350" y="5008563"/>
          <p14:tracePt t="86294" x="4816475" y="5016500"/>
          <p14:tracePt t="86295" x="4808538" y="5024438"/>
          <p14:tracePt t="86296" x="4792663" y="5024438"/>
          <p14:tracePt t="86297" x="4776788" y="5032375"/>
          <p14:tracePt t="86298" x="4760913" y="5040313"/>
          <p14:tracePt t="86300" x="4752975" y="5040313"/>
          <p14:tracePt t="86301" x="4729163" y="5048250"/>
          <p14:tracePt t="86302" x="4721225" y="5048250"/>
          <p14:tracePt t="86303" x="4705350" y="5056188"/>
          <p14:tracePt t="86303" x="4695825" y="5064125"/>
          <p14:tracePt t="86304" x="4679950" y="5064125"/>
          <p14:tracePt t="86305" x="4664075" y="5064125"/>
          <p14:tracePt t="86307" x="4656138" y="5072063"/>
          <p14:tracePt t="86307" x="4640263" y="5080000"/>
          <p14:tracePt t="86308" x="4624388" y="5080000"/>
          <p14:tracePt t="86309" x="4608513" y="5080000"/>
          <p14:tracePt t="86310" x="4600575" y="5087938"/>
          <p14:tracePt t="86311" x="4592638" y="5095875"/>
          <p14:tracePt t="86312" x="4576763" y="5095875"/>
          <p14:tracePt t="86313" x="4568825" y="5103813"/>
          <p14:tracePt t="86314" x="4560888" y="5103813"/>
          <p14:tracePt t="86315" x="4537075" y="5111750"/>
          <p14:tracePt t="86316" x="4529138" y="5111750"/>
          <p14:tracePt t="86317" x="4521200" y="5119688"/>
          <p14:tracePt t="86319" x="4505325" y="5119688"/>
          <p14:tracePt t="86320" x="4505325" y="5127625"/>
          <p14:tracePt t="86320" x="4489450" y="5127625"/>
          <p14:tracePt t="86321" x="4481513" y="5127625"/>
          <p14:tracePt t="86322" x="4473575" y="5135563"/>
          <p14:tracePt t="86323" x="4465638" y="5135563"/>
          <p14:tracePt t="86324" x="4449763" y="5143500"/>
          <p14:tracePt t="86325" x="4441825" y="5143500"/>
          <p14:tracePt t="86327" x="4425950" y="5151438"/>
          <p14:tracePt t="86329" x="4418013" y="5151438"/>
          <p14:tracePt t="86330" x="4410075" y="5159375"/>
          <p14:tracePt t="86331" x="4402138" y="5167313"/>
          <p14:tracePt t="86333" x="4394200" y="5167313"/>
          <p14:tracePt t="86334" x="4386263" y="5175250"/>
          <p14:tracePt t="86335" x="4378325" y="5175250"/>
          <p14:tracePt t="86336" x="4378325" y="5183188"/>
          <p14:tracePt t="86338" x="4370388" y="5183188"/>
          <p14:tracePt t="86339" x="4362450" y="5191125"/>
          <p14:tracePt t="86341" x="4362450" y="5199063"/>
          <p14:tracePt t="86342" x="4352925" y="5207000"/>
          <p14:tracePt t="86343" x="4344988" y="5207000"/>
          <p14:tracePt t="86345" x="4344988" y="5214938"/>
          <p14:tracePt t="86346" x="4337050" y="5214938"/>
          <p14:tracePt t="86347" x="4337050" y="5230813"/>
          <p14:tracePt t="86350" x="4337050" y="5238750"/>
          <p14:tracePt t="86352" x="4329113" y="5246688"/>
          <p14:tracePt t="86353" x="4329113" y="5254625"/>
          <p14:tracePt t="86355" x="4329113" y="5262563"/>
          <p14:tracePt t="86355" x="4329113" y="5270500"/>
          <p14:tracePt t="86357" x="4329113" y="5286375"/>
          <p14:tracePt t="86359" x="4329113" y="5294313"/>
          <p14:tracePt t="86362" x="4329113" y="5310188"/>
          <p14:tracePt t="86363" x="4329113" y="5319713"/>
          <p14:tracePt t="86365" x="4329113" y="5327650"/>
          <p14:tracePt t="86367" x="4329113" y="5343525"/>
          <p14:tracePt t="86369" x="4329113" y="5351463"/>
          <p14:tracePt t="86369" x="4329113" y="5367338"/>
          <p14:tracePt t="86372" x="4337050" y="5383213"/>
          <p14:tracePt t="86373" x="4344988" y="5391150"/>
          <p14:tracePt t="86375" x="4344988" y="5414963"/>
          <p14:tracePt t="86376" x="4352925" y="5422900"/>
          <p14:tracePt t="86378" x="4352925" y="5430838"/>
          <p14:tracePt t="86378" x="4362450" y="5438775"/>
          <p14:tracePt t="86380" x="4362450" y="5454650"/>
          <p14:tracePt t="86381" x="4370388" y="5462588"/>
          <p14:tracePt t="86381" x="4378325" y="5470525"/>
          <p14:tracePt t="86383" x="4378325" y="5486400"/>
          <p14:tracePt t="86383" x="4378325" y="5494338"/>
          <p14:tracePt t="86385" x="4386263" y="5502275"/>
          <p14:tracePt t="86385" x="4394200" y="5510213"/>
          <p14:tracePt t="86386" x="4394200" y="5518150"/>
          <p14:tracePt t="86387" x="4402138" y="5534025"/>
          <p14:tracePt t="86389" x="4402138" y="5541963"/>
          <p14:tracePt t="86390" x="4410075" y="5549900"/>
          <p14:tracePt t="86391" x="4418013" y="5565775"/>
          <p14:tracePt t="86391" x="4425950" y="5573713"/>
          <p14:tracePt t="86392" x="4425950" y="5581650"/>
          <p14:tracePt t="86393" x="4433888" y="5597525"/>
          <p14:tracePt t="86395" x="4441825" y="5597525"/>
          <p14:tracePt t="86396" x="4441825" y="5613400"/>
          <p14:tracePt t="86397" x="4457700" y="5629275"/>
          <p14:tracePt t="86397" x="4457700" y="5637213"/>
          <p14:tracePt t="86399" x="4465638" y="5645150"/>
          <p14:tracePt t="86400" x="4465638" y="5653088"/>
          <p14:tracePt t="86401" x="4473575" y="5670550"/>
          <p14:tracePt t="86402" x="4481513" y="5678488"/>
          <p14:tracePt t="86403" x="4489450" y="5686425"/>
          <p14:tracePt t="86403" x="4489450" y="5702300"/>
          <p14:tracePt t="86404" x="4497388" y="5710238"/>
          <p14:tracePt t="86405" x="4505325" y="5726113"/>
          <p14:tracePt t="86406" x="4513263" y="5734050"/>
          <p14:tracePt t="86407" x="4521200" y="5749925"/>
          <p14:tracePt t="86408" x="4529138" y="5757863"/>
          <p14:tracePt t="86409" x="4537075" y="5765800"/>
          <p14:tracePt t="86410" x="4545013" y="5781675"/>
          <p14:tracePt t="86411" x="4552950" y="5789613"/>
          <p14:tracePt t="86412" x="4560888" y="5805488"/>
          <p14:tracePt t="86413" x="4568825" y="5813425"/>
          <p14:tracePt t="86414" x="4576763" y="5829300"/>
          <p14:tracePt t="86415" x="4584700" y="5845175"/>
          <p14:tracePt t="86416" x="4592638" y="5853113"/>
          <p14:tracePt t="86417" x="4600575" y="5861050"/>
          <p14:tracePt t="86419" x="4616450" y="5868988"/>
          <p14:tracePt t="86420" x="4616450" y="5876925"/>
          <p14:tracePt t="86421" x="4632325" y="5900738"/>
          <p14:tracePt t="86421" x="4640263" y="5908675"/>
          <p14:tracePt t="86422" x="4648200" y="5916613"/>
          <p14:tracePt t="86423" x="4656138" y="5932488"/>
          <p14:tracePt t="86424" x="4664075" y="5940425"/>
          <p14:tracePt t="86425" x="4672013" y="5948363"/>
          <p14:tracePt t="86426" x="4687888" y="5956300"/>
          <p14:tracePt t="86427" x="4695825" y="5972175"/>
          <p14:tracePt t="86428" x="4713288" y="5980113"/>
          <p14:tracePt t="86429" x="4713288" y="5995988"/>
          <p14:tracePt t="86430" x="4737100" y="6005513"/>
          <p14:tracePt t="86431" x="4745038" y="6013450"/>
          <p14:tracePt t="86432" x="4752975" y="6021388"/>
          <p14:tracePt t="86433" x="4760913" y="6029325"/>
          <p14:tracePt t="86434" x="4768850" y="6045200"/>
          <p14:tracePt t="86435" x="4792663" y="6053138"/>
          <p14:tracePt t="86437" x="4800600" y="6061075"/>
          <p14:tracePt t="86438" x="4808538" y="6069013"/>
          <p14:tracePt t="86438" x="4824413" y="6084888"/>
          <p14:tracePt t="86439" x="4840288" y="6092825"/>
          <p14:tracePt t="86440" x="4848225" y="6100763"/>
          <p14:tracePt t="86441" x="4864100" y="6108700"/>
          <p14:tracePt t="86442" x="4872038" y="6116638"/>
          <p14:tracePt t="86443" x="4887913" y="6132513"/>
          <p14:tracePt t="86444" x="4903788" y="6140450"/>
          <p14:tracePt t="86445" x="4919663" y="6148388"/>
          <p14:tracePt t="86446" x="4935538" y="6156325"/>
          <p14:tracePt t="86447" x="4943475" y="6164263"/>
          <p14:tracePt t="86448" x="4959350" y="6172200"/>
          <p14:tracePt t="86450" x="4975225" y="6188075"/>
          <p14:tracePt t="86450" x="4991100" y="6188075"/>
          <p14:tracePt t="86451" x="4999038" y="6203950"/>
          <p14:tracePt t="86452" x="5014913" y="6211888"/>
          <p14:tracePt t="86454" x="5038725" y="6219825"/>
          <p14:tracePt t="86454" x="5046663" y="6235700"/>
          <p14:tracePt t="86455" x="5064125" y="6235700"/>
          <p14:tracePt t="86456" x="5080000" y="6251575"/>
          <p14:tracePt t="86457" x="5087938" y="6251575"/>
          <p14:tracePt t="86458" x="5103813" y="6267450"/>
          <p14:tracePt t="86459" x="5127625" y="6275388"/>
          <p14:tracePt t="86460" x="5143500" y="6283325"/>
          <p14:tracePt t="86461" x="5159375" y="6291263"/>
          <p14:tracePt t="86462" x="5175250" y="6299200"/>
          <p14:tracePt t="86463" x="5191125" y="6315075"/>
          <p14:tracePt t="86464" x="5207000" y="6315075"/>
          <p14:tracePt t="86465" x="5214938" y="6330950"/>
          <p14:tracePt t="86466" x="5230813" y="6338888"/>
          <p14:tracePt t="86467" x="5254625" y="6338888"/>
          <p14:tracePt t="86468" x="5270500" y="6348413"/>
          <p14:tracePt t="86470" x="5278438" y="6364288"/>
          <p14:tracePt t="86471" x="5294313" y="6364288"/>
          <p14:tracePt t="86471" x="5318125" y="6380163"/>
          <p14:tracePt t="86472" x="5334000" y="6380163"/>
          <p14:tracePt t="86473" x="5341938" y="6388100"/>
          <p14:tracePt t="86474" x="5357813" y="6403975"/>
          <p14:tracePt t="86475" x="5381625" y="6403975"/>
          <p14:tracePt t="86476" x="5397500" y="6411913"/>
          <p14:tracePt t="86477" x="5414963" y="6419850"/>
          <p14:tracePt t="86478" x="5430838" y="6427788"/>
          <p14:tracePt t="86479" x="5446713" y="6435725"/>
          <p14:tracePt t="86480" x="5470525" y="6443663"/>
          <p14:tracePt t="86481" x="5478463" y="6443663"/>
          <p14:tracePt t="86482" x="5486400" y="6451600"/>
          <p14:tracePt t="86483" x="5510213" y="6459538"/>
          <p14:tracePt t="86484" x="5526088" y="6467475"/>
          <p14:tracePt t="86485" x="5534025" y="6475413"/>
          <p14:tracePt t="86487" x="5549900" y="6483350"/>
          <p14:tracePt t="86487" x="5573713" y="6491288"/>
          <p14:tracePt t="86488" x="5589588" y="6491288"/>
          <p14:tracePt t="86489" x="5597525" y="6499225"/>
          <p14:tracePt t="86490" x="5613400" y="6507163"/>
          <p14:tracePt t="86491" x="5637213" y="6507163"/>
          <p14:tracePt t="86492" x="5645150" y="6515100"/>
          <p14:tracePt t="86493" x="5661025" y="6523038"/>
          <p14:tracePt t="86494" x="5676900" y="6530975"/>
          <p14:tracePt t="86495" x="5692775" y="6530975"/>
          <p14:tracePt t="86496" x="5708650" y="6538913"/>
          <p14:tracePt t="86497" x="5716588" y="6546850"/>
          <p14:tracePt t="86498" x="5740400" y="6546850"/>
          <p14:tracePt t="86500" x="5749925" y="6546850"/>
          <p14:tracePt t="86500" x="5765800" y="6562725"/>
          <p14:tracePt t="86502" x="5781675" y="6570663"/>
          <p14:tracePt t="86503" x="5797550" y="6570663"/>
          <p14:tracePt t="86503" x="5813425" y="6570663"/>
          <p14:tracePt t="86504" x="5829300" y="6578600"/>
          <p14:tracePt t="86505" x="5837238" y="6586538"/>
          <p14:tracePt t="86506" x="5853113" y="6586538"/>
          <p14:tracePt t="86507" x="5868988" y="6586538"/>
          <p14:tracePt t="86508" x="5876925" y="6594475"/>
          <p14:tracePt t="86509" x="5892800" y="6602413"/>
          <p14:tracePt t="86510" x="5916613" y="6610350"/>
          <p14:tracePt t="86511" x="5924550" y="6610350"/>
          <p14:tracePt t="86512" x="5932488" y="6618288"/>
          <p14:tracePt t="86513" x="5948363" y="6618288"/>
          <p14:tracePt t="86514" x="5964238" y="6618288"/>
          <p14:tracePt t="86515" x="5972175" y="6626225"/>
          <p14:tracePt t="86516" x="5980113" y="6626225"/>
          <p14:tracePt t="86517" x="5995988" y="6626225"/>
          <p14:tracePt t="86518" x="6011863" y="6634163"/>
          <p14:tracePt t="86519" x="6019800" y="6634163"/>
          <p14:tracePt t="86520" x="6035675" y="6642100"/>
          <p14:tracePt t="86521" x="6051550" y="6642100"/>
          <p14:tracePt t="86523" x="6067425" y="6642100"/>
          <p14:tracePt t="86524" x="6083300" y="6650038"/>
          <p14:tracePt t="86525" x="6091238" y="6650038"/>
          <p14:tracePt t="86526" x="6100763" y="6657975"/>
          <p14:tracePt t="86527" x="6116638" y="6657975"/>
          <p14:tracePt t="86528" x="6132513" y="6657975"/>
          <p14:tracePt t="86529" x="6140450" y="6657975"/>
          <p14:tracePt t="86530" x="6148388" y="6657975"/>
          <p14:tracePt t="86531" x="6164263" y="6665913"/>
          <p14:tracePt t="86532" x="6172200" y="6673850"/>
          <p14:tracePt t="86533" x="6180138" y="6673850"/>
          <p14:tracePt t="86535" x="6188075" y="6673850"/>
          <p14:tracePt t="86536" x="6203950" y="6673850"/>
          <p14:tracePt t="86536" x="6211888" y="6681788"/>
          <p14:tracePt t="86537" x="6219825" y="6681788"/>
          <p14:tracePt t="86538" x="6227763" y="6681788"/>
          <p14:tracePt t="86539" x="6235700" y="6681788"/>
          <p14:tracePt t="86540" x="6243638" y="6681788"/>
          <p14:tracePt t="86541" x="6259513" y="6681788"/>
          <p14:tracePt t="86543" x="6267450" y="6681788"/>
          <p14:tracePt t="86544" x="6283325" y="6691313"/>
          <p14:tracePt t="86546" x="6299200" y="6691313"/>
          <p14:tracePt t="86547" x="6307138" y="6699250"/>
          <p14:tracePt t="86548" x="6315075" y="6699250"/>
          <p14:tracePt t="86550" x="6323013" y="6699250"/>
          <p14:tracePt t="86551" x="6338888" y="6699250"/>
          <p14:tracePt t="86553" x="6346825" y="6699250"/>
          <p14:tracePt t="86554" x="6354763" y="6699250"/>
          <p14:tracePt t="86555" x="6362700" y="6699250"/>
          <p14:tracePt t="86557" x="6370638" y="6699250"/>
          <p14:tracePt t="86559" x="6378575" y="6699250"/>
          <p14:tracePt t="86560" x="6386513" y="6699250"/>
          <p14:tracePt t="86562" x="6394450" y="6699250"/>
          <p14:tracePt t="86563" x="6402388" y="6699250"/>
          <p14:tracePt t="86565" x="6410325" y="6699250"/>
          <p14:tracePt t="86566" x="6418263" y="6699250"/>
          <p14:tracePt t="86569" x="6426200" y="6699250"/>
          <p14:tracePt t="86571" x="6434138" y="6699250"/>
          <p14:tracePt t="86572" x="6442075" y="6699250"/>
          <p14:tracePt t="86575" x="6451600" y="6699250"/>
          <p14:tracePt t="86577" x="6459538" y="6699250"/>
          <p14:tracePt t="86579" x="6467475" y="6691313"/>
          <p14:tracePt t="86582" x="6475413" y="6691313"/>
          <p14:tracePt t="86586" x="6483350" y="6691313"/>
          <p14:tracePt t="86587" x="6491288" y="6681788"/>
          <p14:tracePt t="86591" x="6499225" y="6673850"/>
          <p14:tracePt t="86592" x="6507163" y="6673850"/>
          <p14:tracePt t="86594" x="6507163" y="6665913"/>
          <p14:tracePt t="86597" x="6515100" y="6657975"/>
          <p14:tracePt t="86597" x="6523038" y="6657975"/>
          <p14:tracePt t="86600" x="6523038" y="6650038"/>
          <p14:tracePt t="86601" x="6530975" y="6650038"/>
          <p14:tracePt t="86602" x="6530975" y="6642100"/>
          <p14:tracePt t="86603" x="6538913" y="6642100"/>
          <p14:tracePt t="86605" x="6538913" y="6634163"/>
          <p14:tracePt t="86607" x="6546850" y="6626225"/>
          <p14:tracePt t="86608" x="6554788" y="6618288"/>
          <p14:tracePt t="86610" x="6554788" y="6610350"/>
          <p14:tracePt t="86611" x="6562725" y="6610350"/>
          <p14:tracePt t="86613" x="6562725" y="6602413"/>
          <p14:tracePt t="86614" x="6570663" y="6602413"/>
          <p14:tracePt t="86615" x="6570663" y="6594475"/>
          <p14:tracePt t="86616" x="6578600" y="6594475"/>
          <p14:tracePt t="86617" x="6578600" y="6586538"/>
          <p14:tracePt t="86618" x="6586538" y="6586538"/>
          <p14:tracePt t="86619" x="6586538" y="6578600"/>
          <p14:tracePt t="86620" x="6594475" y="6578600"/>
          <p14:tracePt t="86621" x="6594475" y="6570663"/>
          <p14:tracePt t="86622" x="6594475" y="6562725"/>
          <p14:tracePt t="86623" x="6602413" y="6562725"/>
          <p14:tracePt t="86624" x="6602413" y="6554788"/>
          <p14:tracePt t="86625" x="6610350" y="6554788"/>
          <p14:tracePt t="86626" x="6618288" y="6546850"/>
          <p14:tracePt t="86627" x="6618288" y="6538913"/>
          <p14:tracePt t="86628" x="6626225" y="6538913"/>
          <p14:tracePt t="86631" x="6634163" y="6530975"/>
          <p14:tracePt t="86632" x="6642100" y="6523038"/>
          <p14:tracePt t="86635" x="6650038" y="6515100"/>
          <p14:tracePt t="86636" x="6650038" y="6507163"/>
          <p14:tracePt t="86636" x="6657975" y="6507163"/>
          <p14:tracePt t="86637" x="6657975" y="6499225"/>
          <p14:tracePt t="86639" x="6665913" y="6499225"/>
          <p14:tracePt t="86640" x="6673850" y="6483350"/>
          <p14:tracePt t="86643" x="6681788" y="6475413"/>
          <p14:tracePt t="86645" x="6681788" y="6467475"/>
          <p14:tracePt t="86646" x="6689725" y="6467475"/>
          <p14:tracePt t="86648" x="6689725" y="6459538"/>
          <p14:tracePt t="86648" x="6697663" y="6451600"/>
          <p14:tracePt t="86650" x="6705600" y="6443663"/>
          <p14:tracePt t="86652" x="6713538" y="6443663"/>
          <p14:tracePt t="86653" x="6713538" y="6435725"/>
          <p14:tracePt t="86655" x="6721475" y="6435725"/>
          <p14:tracePt t="86656" x="6721475" y="6427788"/>
          <p14:tracePt t="86657" x="6729413" y="6419850"/>
          <p14:tracePt t="86660" x="6737350" y="6419850"/>
          <p14:tracePt t="86661" x="6737350" y="6411913"/>
          <p14:tracePt t="86662" x="6745288" y="6411913"/>
          <p14:tracePt t="86663" x="6745288" y="6403975"/>
          <p14:tracePt t="86665" x="6753225" y="6403975"/>
          <p14:tracePt t="86667" x="6753225" y="6396038"/>
          <p14:tracePt t="86669" x="6761163" y="6396038"/>
          <p14:tracePt t="86670" x="6761163" y="6388100"/>
          <p14:tracePt t="86671" x="6769100" y="6388100"/>
          <p14:tracePt t="86672" x="6769100" y="6380163"/>
          <p14:tracePt t="86676" x="6777038" y="6380163"/>
          <p14:tracePt t="86677" x="6777038" y="6372225"/>
          <p14:tracePt t="86681" x="6777038" y="6364288"/>
          <p14:tracePt t="86681" x="6784975" y="6364288"/>
          <p14:tracePt t="86683" x="6784975" y="6356350"/>
          <p14:tracePt t="86685" x="6784975" y="6348413"/>
          <p14:tracePt t="86688" x="6794500" y="6348413"/>
          <p14:tracePt t="86688" x="6794500" y="6338888"/>
          <p14:tracePt t="86691" x="6802438" y="6338888"/>
          <p14:tracePt t="86691" x="6802438" y="6330950"/>
          <p14:tracePt t="86694" x="6802438" y="6323013"/>
          <p14:tracePt t="86698" x="6802438" y="6315075"/>
          <p14:tracePt t="86703" x="6810375" y="6307138"/>
          <p14:tracePt t="86703" x="6810375" y="6299200"/>
          <p14:tracePt t="86705" x="6810375" y="6291263"/>
          <p14:tracePt t="86707" x="6818313" y="6283325"/>
          <p14:tracePt t="86711" x="6818313" y="6275388"/>
          <p14:tracePt t="86713" x="6826250" y="6267450"/>
          <p14:tracePt t="86714" x="6826250" y="6259513"/>
          <p14:tracePt t="86716" x="6834188" y="6259513"/>
          <p14:tracePt t="86717" x="6834188" y="6251575"/>
          <p14:tracePt t="86720" x="6834188" y="6243638"/>
          <p14:tracePt t="86721" x="6842125" y="6235700"/>
          <p14:tracePt t="86723" x="6842125" y="6227763"/>
          <p14:tracePt t="86724" x="6842125" y="6219825"/>
          <p14:tracePt t="86726" x="6842125" y="6211888"/>
          <p14:tracePt t="86728" x="6850063" y="6211888"/>
          <p14:tracePt t="86728" x="6850063" y="6203950"/>
          <p14:tracePt t="86730" x="6850063" y="6188075"/>
          <p14:tracePt t="86733" x="6850063" y="6180138"/>
          <p14:tracePt t="86735" x="6858000" y="6172200"/>
          <p14:tracePt t="86737" x="6865938" y="6164263"/>
          <p14:tracePt t="86738" x="6865938" y="6156325"/>
          <p14:tracePt t="86738" x="6865938" y="6148388"/>
          <p14:tracePt t="86740" x="6865938" y="6132513"/>
          <p14:tracePt t="86742" x="6873875" y="6124575"/>
          <p14:tracePt t="86745" x="6873875" y="6116638"/>
          <p14:tracePt t="86745" x="6873875" y="6108700"/>
          <p14:tracePt t="86746" x="6873875" y="6100763"/>
          <p14:tracePt t="86747" x="6873875" y="6092825"/>
          <p14:tracePt t="86750" x="6881813" y="6084888"/>
          <p14:tracePt t="86752" x="6881813" y="6076950"/>
          <p14:tracePt t="86752" x="6881813" y="6061075"/>
          <p14:tracePt t="86754" x="6889750" y="6053138"/>
          <p14:tracePt t="86755" x="6889750" y="6045200"/>
          <p14:tracePt t="86757" x="6897688" y="6037263"/>
          <p14:tracePt t="86758" x="6897688" y="6029325"/>
          <p14:tracePt t="86760" x="6897688" y="6021388"/>
          <p14:tracePt t="86761" x="6897688" y="6013450"/>
          <p14:tracePt t="86762" x="6897688" y="6005513"/>
          <p14:tracePt t="86763" x="6905625" y="6005513"/>
          <p14:tracePt t="86764" x="6905625" y="5995988"/>
          <p14:tracePt t="86765" x="6905625" y="5988050"/>
          <p14:tracePt t="86767" x="6905625" y="5980113"/>
          <p14:tracePt t="86769" x="6905625" y="5972175"/>
          <p14:tracePt t="86771" x="6905625" y="5964238"/>
          <p14:tracePt t="86771" x="6913563" y="5964238"/>
          <p14:tracePt t="86774" x="6913563" y="5956300"/>
          <p14:tracePt t="86774" x="6913563" y="5948363"/>
          <p14:tracePt t="86776" x="6921500" y="5940425"/>
          <p14:tracePt t="86779" x="6921500" y="5932488"/>
          <p14:tracePt t="86781" x="6921500" y="5924550"/>
          <p14:tracePt t="86783" x="6921500" y="5916613"/>
          <p14:tracePt t="86786" x="6921500" y="5908675"/>
          <p14:tracePt t="86786" x="6929438" y="5908675"/>
          <p14:tracePt t="86788" x="6929438" y="5900738"/>
          <p14:tracePt t="86792" x="6929438" y="5892800"/>
          <p14:tracePt t="86794" x="6929438" y="5884863"/>
          <p14:tracePt t="86797" x="6929438" y="5876925"/>
          <p14:tracePt t="86800" x="6929438" y="5868988"/>
          <p14:tracePt t="86803" x="6929438" y="5861050"/>
          <p14:tracePt t="86805" x="6929438" y="5853113"/>
          <p14:tracePt t="86810" x="6929438" y="5845175"/>
          <p14:tracePt t="86813" x="6929438" y="5837238"/>
          <p14:tracePt t="86817" x="6929438" y="5829300"/>
          <p14:tracePt t="86819" x="6929438" y="5821363"/>
          <p14:tracePt t="86819" x="6929438" y="5813425"/>
          <p14:tracePt t="86822" x="6929438" y="5805488"/>
          <p14:tracePt t="86824" x="6929438" y="5797550"/>
          <p14:tracePt t="86827" x="6929438" y="5789613"/>
          <p14:tracePt t="86828" x="6929438" y="5781675"/>
          <p14:tracePt t="86831" x="6929438" y="5773738"/>
          <p14:tracePt t="86832" x="6929438" y="5765800"/>
          <p14:tracePt t="86835" x="6929438" y="5757863"/>
          <p14:tracePt t="86835" x="6929438" y="5749925"/>
          <p14:tracePt t="86837" x="6929438" y="5741988"/>
          <p14:tracePt t="86838" x="6921500" y="5741988"/>
          <p14:tracePt t="86839" x="6921500" y="5734050"/>
          <p14:tracePt t="86841" x="6921500" y="5718175"/>
          <p14:tracePt t="86843" x="6921500" y="5710238"/>
          <p14:tracePt t="86845" x="6913563" y="5702300"/>
          <p14:tracePt t="86847" x="6913563" y="5694363"/>
          <p14:tracePt t="86848" x="6913563" y="5686425"/>
          <p14:tracePt t="86851" x="6913563" y="5678488"/>
          <p14:tracePt t="86852" x="6913563" y="5662613"/>
          <p14:tracePt t="86854" x="6913563" y="5653088"/>
          <p14:tracePt t="86857" x="6913563" y="5645150"/>
          <p14:tracePt t="86859" x="6913563" y="5637213"/>
          <p14:tracePt t="86860" x="6905625" y="5629275"/>
          <p14:tracePt t="86862" x="6905625" y="5621338"/>
          <p14:tracePt t="86865" x="6905625" y="5613400"/>
          <p14:tracePt t="86866" x="6905625" y="5605463"/>
          <p14:tracePt t="86867" x="6905625" y="5597525"/>
          <p14:tracePt t="86869" x="6897688" y="5597525"/>
          <p14:tracePt t="86869" x="6897688" y="5589588"/>
          <p14:tracePt t="86870" x="6897688" y="5581650"/>
          <p14:tracePt t="86874" x="6897688" y="5573713"/>
          <p14:tracePt t="86874" x="6897688" y="5565775"/>
          <p14:tracePt t="86876" x="6889750" y="5565775"/>
          <p14:tracePt t="86877" x="6889750" y="5557838"/>
          <p14:tracePt t="86879" x="6889750" y="5549900"/>
          <p14:tracePt t="86880" x="6881813" y="5549900"/>
          <p14:tracePt t="86881" x="6881813" y="5541963"/>
          <p14:tracePt t="86881" x="6881813" y="5534025"/>
          <p14:tracePt t="86884" x="6873875" y="5526088"/>
          <p14:tracePt t="86885" x="6873875" y="5518150"/>
          <p14:tracePt t="86887" x="6873875" y="5510213"/>
          <p14:tracePt t="86888" x="6873875" y="5502275"/>
          <p14:tracePt t="86890" x="6865938" y="5502275"/>
          <p14:tracePt t="86892" x="6865938" y="5494338"/>
          <p14:tracePt t="86893" x="6865938" y="5486400"/>
          <p14:tracePt t="86895" x="6858000" y="5486400"/>
          <p14:tracePt t="86895" x="6858000" y="5470525"/>
          <p14:tracePt t="86897" x="6850063" y="5470525"/>
          <p14:tracePt t="86899" x="6850063" y="5462588"/>
          <p14:tracePt t="86902" x="6842125" y="5446713"/>
          <p14:tracePt t="86903" x="6842125" y="5438775"/>
          <p14:tracePt t="86904" x="6842125" y="5430838"/>
          <p14:tracePt t="86905" x="6834188" y="5430838"/>
          <p14:tracePt t="86906" x="6834188" y="5422900"/>
          <p14:tracePt t="86908" x="6826250" y="5414963"/>
          <p14:tracePt t="86909" x="6826250" y="5407025"/>
          <p14:tracePt t="86910" x="6818313" y="5407025"/>
          <p14:tracePt t="86912" x="6818313" y="5399088"/>
          <p14:tracePt t="86913" x="6818313" y="5391150"/>
          <p14:tracePt t="86915" x="6810375" y="5391150"/>
          <p14:tracePt t="86915" x="6810375" y="5383213"/>
          <p14:tracePt t="86918" x="6802438" y="5375275"/>
          <p14:tracePt t="86920" x="6802438" y="5359400"/>
          <p14:tracePt t="86921" x="6794500" y="5359400"/>
          <p14:tracePt t="86922" x="6784975" y="5359400"/>
          <p14:tracePt t="86923" x="6784975" y="5351463"/>
          <p14:tracePt t="86925" x="6777038" y="5343525"/>
          <p14:tracePt t="86927" x="6777038" y="5335588"/>
          <p14:tracePt t="86928" x="6769100" y="5327650"/>
          <p14:tracePt t="86932" x="6769100" y="5319713"/>
          <p14:tracePt t="86932" x="6761163" y="5319713"/>
          <p14:tracePt t="86933" x="6761163" y="5310188"/>
          <p14:tracePt t="86935" x="6753225" y="5310188"/>
          <p14:tracePt t="86936" x="6753225" y="5302250"/>
          <p14:tracePt t="86936" x="6753225" y="5294313"/>
          <p14:tracePt t="86938" x="6745288" y="5294313"/>
          <p14:tracePt t="86939" x="6745288" y="5286375"/>
          <p14:tracePt t="86941" x="6737350" y="5286375"/>
          <p14:tracePt t="86942" x="6737350" y="5278438"/>
          <p14:tracePt t="86944" x="6737350" y="5270500"/>
          <p14:tracePt t="86945" x="6729413" y="5262563"/>
          <p14:tracePt t="86946" x="6721475" y="5262563"/>
          <p14:tracePt t="86948" x="6721475" y="5254625"/>
          <p14:tracePt t="86950" x="6713538" y="5246688"/>
          <p14:tracePt t="86953" x="6705600" y="5246688"/>
          <p14:tracePt t="86953" x="6705600" y="5238750"/>
          <p14:tracePt t="86954" x="6705600" y="5230813"/>
          <p14:tracePt t="86958" x="6697663" y="5230813"/>
          <p14:tracePt t="86958" x="6697663" y="5222875"/>
          <p14:tracePt t="86962" x="6681788" y="5214938"/>
          <p14:tracePt t="86965" x="6673850" y="5207000"/>
          <p14:tracePt t="86968" x="6665913" y="5199063"/>
          <p14:tracePt t="86969" x="6665913" y="5191125"/>
          <p14:tracePt t="86970" x="6657975" y="5191125"/>
          <p14:tracePt t="86971" x="6650038" y="5191125"/>
          <p14:tracePt t="86972" x="6650038" y="5183188"/>
          <p14:tracePt t="86974" x="6642100" y="5183188"/>
          <p14:tracePt t="86975" x="6642100" y="5175250"/>
          <p14:tracePt t="86976" x="6634163" y="5175250"/>
          <p14:tracePt t="86978" x="6626225" y="5167313"/>
          <p14:tracePt t="86979" x="6618288" y="5159375"/>
          <p14:tracePt t="86982" x="6610350" y="5151438"/>
          <p14:tracePt t="86984" x="6594475" y="5151438"/>
          <p14:tracePt t="86986" x="6594475" y="5143500"/>
          <p14:tracePt t="86986" x="6594475" y="5135563"/>
          <p14:tracePt t="86987" x="6586538" y="5135563"/>
          <p14:tracePt t="86989" x="6578600" y="5127625"/>
          <p14:tracePt t="86991" x="6570663" y="5127625"/>
          <p14:tracePt t="86992" x="6562725" y="5119688"/>
          <p14:tracePt t="86994" x="6554788" y="5119688"/>
          <p14:tracePt t="86995" x="6554788" y="5111750"/>
          <p14:tracePt t="86996" x="6546850" y="5111750"/>
          <p14:tracePt t="86997" x="6546850" y="5103813"/>
          <p14:tracePt t="87000" x="6530975" y="5103813"/>
          <p14:tracePt t="87001" x="6530975" y="5095875"/>
          <p14:tracePt t="87002" x="6523038" y="5095875"/>
          <p14:tracePt t="87003" x="6523038" y="5087938"/>
          <p14:tracePt t="87004" x="6507163" y="5087938"/>
          <p14:tracePt t="87006" x="6499225" y="5080000"/>
          <p14:tracePt t="87008" x="6491288" y="5072063"/>
          <p14:tracePt t="87009" x="6483350" y="5072063"/>
          <p14:tracePt t="87012" x="6475413" y="5064125"/>
          <p14:tracePt t="87014" x="6467475" y="5064125"/>
          <p14:tracePt t="87014" x="6459538" y="5056188"/>
          <p14:tracePt t="87015" x="6451600" y="5056188"/>
          <p14:tracePt t="87018" x="6442075" y="5048250"/>
          <p14:tracePt t="87019" x="6434138" y="5040313"/>
          <p14:tracePt t="87021" x="6418263" y="5040313"/>
          <p14:tracePt t="87023" x="6410325" y="5032375"/>
          <p14:tracePt t="87025" x="6402388" y="5032375"/>
          <p14:tracePt t="87026" x="6394450" y="5024438"/>
          <p14:tracePt t="87028" x="6386513" y="5024438"/>
          <p14:tracePt t="87030" x="6378575" y="5016500"/>
          <p14:tracePt t="87033" x="6370638" y="5008563"/>
          <p14:tracePt t="87034" x="6354763" y="5008563"/>
          <p14:tracePt t="87036" x="6346825" y="5000625"/>
          <p14:tracePt t="87038" x="6338888" y="5000625"/>
          <p14:tracePt t="87040" x="6330950" y="4992688"/>
          <p14:tracePt t="87040" x="6323013" y="4992688"/>
          <p14:tracePt t="87043" x="6315075" y="4992688"/>
          <p14:tracePt t="87044" x="6307138" y="4984750"/>
          <p14:tracePt t="87046" x="6299200" y="4984750"/>
          <p14:tracePt t="87046" x="6299200" y="4976813"/>
          <p14:tracePt t="87047" x="6291263" y="4976813"/>
          <p14:tracePt t="87050" x="6275388" y="4976813"/>
          <p14:tracePt t="87052" x="6267450" y="4976813"/>
          <p14:tracePt t="87052" x="6267450" y="4967288"/>
          <p14:tracePt t="87053" x="6259513" y="4967288"/>
          <p14:tracePt t="87055" x="6251575" y="4967288"/>
          <p14:tracePt t="87056" x="6243638" y="4967288"/>
          <p14:tracePt t="87057" x="6243638" y="4959350"/>
          <p14:tracePt t="87059" x="6235700" y="4959350"/>
          <p14:tracePt t="87059" x="6227763" y="4959350"/>
          <p14:tracePt t="87061" x="6219825" y="4959350"/>
          <p14:tracePt t="87062" x="6211888" y="4959350"/>
          <p14:tracePt t="87064" x="6203950" y="4951413"/>
          <p14:tracePt t="87065" x="6196013" y="4943475"/>
          <p14:tracePt t="87066" x="6188075" y="4943475"/>
          <p14:tracePt t="87069" x="6180138" y="4943475"/>
          <p14:tracePt t="87070" x="6172200" y="4943475"/>
          <p14:tracePt t="87072" x="6164263" y="4935538"/>
          <p14:tracePt t="87072" x="6156325" y="4935538"/>
          <p14:tracePt t="87073" x="6148388" y="4935538"/>
          <p14:tracePt t="87074" x="6140450" y="4935538"/>
          <p14:tracePt t="87076" x="6132513" y="4927600"/>
          <p14:tracePt t="87077" x="6124575" y="4927600"/>
          <p14:tracePt t="87078" x="6116638" y="4927600"/>
          <p14:tracePt t="87079" x="6108700" y="4927600"/>
          <p14:tracePt t="87080" x="6100763" y="4919663"/>
          <p14:tracePt t="87082" x="6091238" y="4919663"/>
          <p14:tracePt t="87084" x="6083300" y="4919663"/>
          <p14:tracePt t="87084" x="6067425" y="4919663"/>
          <p14:tracePt t="87086" x="6059488" y="4919663"/>
          <p14:tracePt t="87088" x="6051550" y="4919663"/>
          <p14:tracePt t="87088" x="6043613" y="4919663"/>
          <p14:tracePt t="87089" x="6027738" y="4911725"/>
          <p14:tracePt t="87091" x="6019800" y="4911725"/>
          <p14:tracePt t="87092" x="6003925" y="4911725"/>
          <p14:tracePt t="87093" x="5995988" y="4903788"/>
          <p14:tracePt t="87094" x="5988050" y="4903788"/>
          <p14:tracePt t="87096" x="5980113" y="4903788"/>
          <p14:tracePt t="87097" x="5972175" y="4903788"/>
          <p14:tracePt t="87098" x="5964238" y="4903788"/>
          <p14:tracePt t="87100" x="5956300" y="4903788"/>
          <p14:tracePt t="87102" x="5940425" y="4903788"/>
          <p14:tracePt t="87103" x="5932488" y="4903788"/>
          <p14:tracePt t="87104" x="5924550" y="4895850"/>
          <p14:tracePt t="87106" x="5908675" y="4895850"/>
          <p14:tracePt t="87107" x="5900738" y="4895850"/>
          <p14:tracePt t="87109" x="5892800" y="4895850"/>
          <p14:tracePt t="87110" x="5884863" y="4895850"/>
          <p14:tracePt t="87111" x="5876925" y="4895850"/>
          <p14:tracePt t="87112" x="5868988" y="4887913"/>
          <p14:tracePt t="87114" x="5861050" y="4887913"/>
          <p14:tracePt t="87115" x="5853113" y="4887913"/>
          <p14:tracePt t="87119" x="5837238" y="4887913"/>
          <p14:tracePt t="87121" x="5829300" y="4887913"/>
          <p14:tracePt t="87121" x="5821363" y="4887913"/>
          <p14:tracePt t="87122" x="5813425" y="4887913"/>
          <p14:tracePt t="87123" x="5805488" y="4887913"/>
          <p14:tracePt t="87125" x="5789613" y="4887913"/>
          <p14:tracePt t="87127" x="5781675" y="4887913"/>
          <p14:tracePt t="87128" x="5773738" y="4887913"/>
          <p14:tracePt t="87129" x="5765800" y="4887913"/>
          <p14:tracePt t="87130" x="5757863" y="4887913"/>
          <p14:tracePt t="87132" x="5749925" y="4887913"/>
          <p14:tracePt t="87132" x="5740400" y="4887913"/>
          <p14:tracePt t="87134" x="5732463" y="4887913"/>
          <p14:tracePt t="87136" x="5724525" y="4887913"/>
          <p14:tracePt t="87136" x="5716588" y="4887913"/>
          <p14:tracePt t="87137" x="5708650" y="4887913"/>
          <p14:tracePt t="87138" x="5692775" y="4887913"/>
          <p14:tracePt t="87140" x="5684838" y="4887913"/>
          <p14:tracePt t="87141" x="5676900" y="4887913"/>
          <p14:tracePt t="87142" x="5668963" y="4887913"/>
          <p14:tracePt t="87143" x="5653088" y="4887913"/>
          <p14:tracePt t="87144" x="5645150" y="4887913"/>
          <p14:tracePt t="87145" x="5637213" y="4887913"/>
          <p14:tracePt t="87146" x="5629275" y="4887913"/>
          <p14:tracePt t="87147" x="5613400" y="4879975"/>
          <p14:tracePt t="87150" x="5597525" y="4879975"/>
          <p14:tracePt t="87152" x="5589588" y="4879975"/>
          <p14:tracePt t="87153" x="5573713" y="4879975"/>
          <p14:tracePt t="87153" x="5565775" y="4879975"/>
          <p14:tracePt t="87154" x="5557838" y="4879975"/>
          <p14:tracePt t="87156" x="5549900" y="4879975"/>
          <p14:tracePt t="87156" x="5534025" y="4879975"/>
          <p14:tracePt t="87158" x="5526088" y="4879975"/>
          <p14:tracePt t="87160" x="5510213" y="4879975"/>
          <p14:tracePt t="87162" x="5494338" y="4879975"/>
          <p14:tracePt t="87162" x="5486400" y="4879975"/>
          <p14:tracePt t="87164" x="5470525" y="4879975"/>
          <p14:tracePt t="87164" x="5462588" y="4879975"/>
          <p14:tracePt t="87165" x="5454650" y="4879975"/>
          <p14:tracePt t="87167" x="5438775" y="4887913"/>
          <p14:tracePt t="87168" x="5430838" y="4887913"/>
          <p14:tracePt t="87169" x="5422900" y="4887913"/>
          <p14:tracePt t="87170" x="5414963" y="4887913"/>
          <p14:tracePt t="87171" x="5397500" y="4887913"/>
          <p14:tracePt t="87172" x="5389563" y="4887913"/>
          <p14:tracePt t="87173" x="5381625" y="4887913"/>
          <p14:tracePt t="87174" x="5373688" y="4887913"/>
          <p14:tracePt t="87175" x="5365750" y="4895850"/>
          <p14:tracePt t="87176" x="5357813" y="4895850"/>
          <p14:tracePt t="87178" x="5349875" y="4895850"/>
          <p14:tracePt t="87178" x="5341938" y="4895850"/>
          <p14:tracePt t="87179" x="5326063" y="4903788"/>
          <p14:tracePt t="87181" x="5318125" y="4903788"/>
          <p14:tracePt t="87183" x="5294313" y="4903788"/>
          <p14:tracePt t="87185" x="5278438" y="4903788"/>
          <p14:tracePt t="87188" x="5270500" y="4903788"/>
          <p14:tracePt t="87189" x="5262563" y="4903788"/>
          <p14:tracePt t="87189" x="5254625" y="4903788"/>
          <p14:tracePt t="87190" x="5246688" y="4911725"/>
          <p14:tracePt t="87192" x="5230813" y="4911725"/>
          <p14:tracePt t="87194" x="5222875" y="4911725"/>
          <p14:tracePt t="87196" x="5214938" y="4911725"/>
          <p14:tracePt t="87197" x="5207000" y="4911725"/>
          <p14:tracePt t="87198" x="5199063" y="4911725"/>
          <p14:tracePt t="87200" x="5191125" y="4911725"/>
          <p14:tracePt t="87202" x="5175250" y="4911725"/>
          <p14:tracePt t="87203" x="5167313" y="4919663"/>
          <p14:tracePt t="87204" x="5159375" y="4919663"/>
          <p14:tracePt t="87205" x="5151438" y="4919663"/>
          <p14:tracePt t="87207" x="5143500" y="4919663"/>
          <p14:tracePt t="87209" x="5135563" y="4919663"/>
          <p14:tracePt t="87211" x="5119688" y="4919663"/>
          <p14:tracePt t="87214" x="5111750" y="4919663"/>
          <p14:tracePt t="87216" x="5103813" y="4919663"/>
          <p14:tracePt t="87217" x="5095875" y="4919663"/>
          <p14:tracePt t="87217" x="5095875" y="4927600"/>
          <p14:tracePt t="87218" x="5087938" y="4927600"/>
          <p14:tracePt t="87220" x="5080000" y="4927600"/>
          <p14:tracePt t="87221" x="5072063" y="4935538"/>
          <p14:tracePt t="87222" x="5064125" y="4935538"/>
          <p14:tracePt t="87224" x="5056188" y="4935538"/>
          <p14:tracePt t="87226" x="5046663" y="4935538"/>
          <p14:tracePt t="87227" x="5038725" y="4935538"/>
          <p14:tracePt t="87229" x="5030788" y="4943475"/>
          <p14:tracePt t="87230" x="5022850" y="4943475"/>
          <p14:tracePt t="87232" x="5014913" y="4943475"/>
          <p14:tracePt t="87233" x="5006975" y="4943475"/>
          <p14:tracePt t="87236" x="4999038" y="4943475"/>
          <p14:tracePt t="87236" x="4991100" y="4951413"/>
          <p14:tracePt t="87238" x="4983163" y="4951413"/>
          <p14:tracePt t="87239" x="4975225" y="4951413"/>
          <p14:tracePt t="87240" x="4967288" y="4959350"/>
          <p14:tracePt t="87242" x="4959350" y="4967288"/>
          <p14:tracePt t="87243" x="4951413" y="4967288"/>
          <p14:tracePt t="87244" x="4943475" y="4976813"/>
          <p14:tracePt t="87246" x="4935538" y="4976813"/>
          <p14:tracePt t="87247" x="4927600" y="4976813"/>
          <p14:tracePt t="87248" x="4919663" y="4984750"/>
          <p14:tracePt t="87250" x="4919663" y="4992688"/>
          <p14:tracePt t="87250" x="4911725" y="4992688"/>
          <p14:tracePt t="87251" x="4903788" y="4992688"/>
          <p14:tracePt t="87252" x="4895850" y="5000625"/>
          <p14:tracePt t="87254" x="4887913" y="5000625"/>
          <p14:tracePt t="87256" x="4879975" y="5000625"/>
          <p14:tracePt t="87257" x="4872038" y="5000625"/>
          <p14:tracePt t="87258" x="4872038" y="5008563"/>
          <p14:tracePt t="87259" x="4864100" y="5008563"/>
          <p14:tracePt t="87260" x="4856163" y="5016500"/>
          <p14:tracePt t="87261" x="4848225" y="5016500"/>
          <p14:tracePt t="87261" x="4840288" y="5016500"/>
          <p14:tracePt t="87262" x="4840288" y="5024438"/>
          <p14:tracePt t="87264" x="4832350" y="5024438"/>
          <p14:tracePt t="87264" x="4824413" y="5024438"/>
          <p14:tracePt t="87265" x="4816475" y="5024438"/>
          <p14:tracePt t="87266" x="4808538" y="5032375"/>
          <p14:tracePt t="87268" x="4800600" y="5032375"/>
          <p14:tracePt t="87268" x="4792663" y="5040313"/>
          <p14:tracePt t="87269" x="4784725" y="5040313"/>
          <p14:tracePt t="87271" x="4776788" y="5040313"/>
          <p14:tracePt t="87272" x="4768850" y="5040313"/>
          <p14:tracePt t="87273" x="4760913" y="5048250"/>
          <p14:tracePt t="87273" x="4752975" y="5048250"/>
          <p14:tracePt t="87275" x="4737100" y="5048250"/>
          <p14:tracePt t="87276" x="4737100" y="5056188"/>
          <p14:tracePt t="87277" x="4729163" y="5056188"/>
          <p14:tracePt t="87279" x="4729163" y="5064125"/>
          <p14:tracePt t="87279" x="4713288" y="5064125"/>
          <p14:tracePt t="87282" x="4705350" y="5064125"/>
          <p14:tracePt t="87282" x="4705350" y="5072063"/>
          <p14:tracePt t="87283" x="4695825" y="5072063"/>
          <p14:tracePt t="87285" x="4687888" y="5080000"/>
          <p14:tracePt t="87286" x="4679950" y="5080000"/>
          <p14:tracePt t="87288" x="4672013" y="5087938"/>
          <p14:tracePt t="87290" x="4672013" y="5095875"/>
          <p14:tracePt t="87290" x="4664075" y="5095875"/>
          <p14:tracePt t="87292" x="4656138" y="5103813"/>
          <p14:tracePt t="87294" x="4648200" y="5103813"/>
          <p14:tracePt t="87296" x="4640263" y="5111750"/>
          <p14:tracePt t="87299" x="4632325" y="5119688"/>
          <p14:tracePt t="87300" x="4624388" y="5127625"/>
          <p14:tracePt t="87302" x="4616450" y="5135563"/>
          <p14:tracePt t="87304" x="4616450" y="5143500"/>
          <p14:tracePt t="87304" x="4608513" y="5143500"/>
          <p14:tracePt t="87306" x="4608513" y="5151438"/>
          <p14:tracePt t="87307" x="4600575" y="5159375"/>
          <p14:tracePt t="87310" x="4600575" y="5167313"/>
          <p14:tracePt t="87311" x="4592638" y="5167313"/>
          <p14:tracePt t="87312" x="4592638" y="5175250"/>
          <p14:tracePt t="87315" x="4584700" y="5183188"/>
          <p14:tracePt t="87316" x="4584700" y="5191125"/>
          <p14:tracePt t="87318" x="4584700" y="5199063"/>
          <p14:tracePt t="87321" x="4584700" y="5214938"/>
          <p14:tracePt t="87322" x="4576763" y="5214938"/>
          <p14:tracePt t="87324" x="4576763" y="5222875"/>
          <p14:tracePt t="87326" x="4576763" y="5230813"/>
          <p14:tracePt t="87329" x="4576763" y="5238750"/>
          <p14:tracePt t="87332" x="4576763" y="5246688"/>
          <p14:tracePt t="87333" x="4568825" y="5254625"/>
          <p14:tracePt t="87335" x="4568825" y="5262563"/>
          <p14:tracePt t="87335" x="4568825" y="5270500"/>
          <p14:tracePt t="87336" x="4568825" y="5278438"/>
          <p14:tracePt t="87338" x="4560888" y="5278438"/>
          <p14:tracePt t="87339" x="4560888" y="5286375"/>
          <p14:tracePt t="87340" x="4560888" y="5294313"/>
          <p14:tracePt t="87341" x="4560888" y="5302250"/>
          <p14:tracePt t="87343" x="4560888" y="5310188"/>
          <p14:tracePt t="87346" x="4560888" y="5319713"/>
          <p14:tracePt t="87348" x="4560888" y="5335588"/>
          <p14:tracePt t="87351" x="4560888" y="5351463"/>
          <p14:tracePt t="87353" x="4560888" y="5359400"/>
          <p14:tracePt t="87353" x="4560888" y="5367338"/>
          <p14:tracePt t="87355" x="4560888" y="5375275"/>
          <p14:tracePt t="87357" x="4560888" y="5383213"/>
          <p14:tracePt t="87357" x="4560888" y="5391150"/>
          <p14:tracePt t="87358" x="4560888" y="5399088"/>
          <p14:tracePt t="87360" x="4560888" y="5414963"/>
          <p14:tracePt t="87362" x="4560888" y="5422900"/>
          <p14:tracePt t="87364" x="4560888" y="5430838"/>
          <p14:tracePt t="87365" x="4560888" y="5438775"/>
          <p14:tracePt t="87366" x="4560888" y="5446713"/>
          <p14:tracePt t="87368" x="4560888" y="5454650"/>
          <p14:tracePt t="87369" x="4560888" y="5462588"/>
          <p14:tracePt t="87370" x="4560888" y="5470525"/>
          <p14:tracePt t="87372" x="4560888" y="5478463"/>
          <p14:tracePt t="87373" x="4560888" y="5486400"/>
          <p14:tracePt t="87374" x="4568825" y="5486400"/>
          <p14:tracePt t="87375" x="4568825" y="5502275"/>
          <p14:tracePt t="87377" x="4576763" y="5510213"/>
          <p14:tracePt t="87379" x="4576763" y="5526088"/>
          <p14:tracePt t="87382" x="4584700" y="5534025"/>
          <p14:tracePt t="87383" x="4592638" y="5534025"/>
          <p14:tracePt t="87383" x="4592638" y="5541963"/>
          <p14:tracePt t="87384" x="4592638" y="5549900"/>
          <p14:tracePt t="87385" x="4600575" y="5557838"/>
          <p14:tracePt t="87386" x="4600575" y="5565775"/>
          <p14:tracePt t="87387" x="4600575" y="5573713"/>
          <p14:tracePt t="87388" x="4608513" y="5573713"/>
          <p14:tracePt t="87389" x="4616450" y="5581650"/>
          <p14:tracePt t="87391" x="4616450" y="5589588"/>
          <p14:tracePt t="87391" x="4624388" y="5597525"/>
          <p14:tracePt t="87392" x="4624388" y="5613400"/>
          <p14:tracePt t="87393" x="4632325" y="5613400"/>
          <p14:tracePt t="87394" x="4640263" y="5621338"/>
          <p14:tracePt t="87396" x="4648200" y="5637213"/>
          <p14:tracePt t="87397" x="4656138" y="5645150"/>
          <p14:tracePt t="87399" x="4664075" y="5653088"/>
          <p14:tracePt t="87400" x="4672013" y="5662613"/>
          <p14:tracePt t="87401" x="4672013" y="5670550"/>
          <p14:tracePt t="87402" x="4695825" y="5686425"/>
          <p14:tracePt t="87403" x="4695825" y="5694363"/>
          <p14:tracePt t="87404" x="4705350" y="5702300"/>
          <p14:tracePt t="87406" x="4713288" y="5710238"/>
          <p14:tracePt t="87407" x="4729163" y="5718175"/>
          <p14:tracePt t="87407" x="4729163" y="5726113"/>
          <p14:tracePt t="87408" x="4745038" y="5734050"/>
          <p14:tracePt t="87410" x="4752975" y="5749925"/>
          <p14:tracePt t="87411" x="4760913" y="5749925"/>
          <p14:tracePt t="87411" x="4768850" y="5757863"/>
          <p14:tracePt t="87413" x="4768850" y="5765800"/>
          <p14:tracePt t="87413" x="4784725" y="5773738"/>
          <p14:tracePt t="87414" x="4792663" y="5789613"/>
          <p14:tracePt t="87415" x="4808538" y="5797550"/>
          <p14:tracePt t="87416" x="4816475" y="5813425"/>
          <p14:tracePt t="87417" x="4824413" y="5813425"/>
          <p14:tracePt t="87419" x="4840288" y="5829300"/>
          <p14:tracePt t="87419" x="4848225" y="5837238"/>
          <p14:tracePt t="87420" x="4864100" y="5853113"/>
          <p14:tracePt t="87421" x="4872038" y="5861050"/>
          <p14:tracePt t="87422" x="4879975" y="5868988"/>
          <p14:tracePt t="87423" x="4903788" y="5884863"/>
          <p14:tracePt t="87424" x="4911725" y="5892800"/>
          <p14:tracePt t="87425" x="4927600" y="5908675"/>
          <p14:tracePt t="87426" x="4935538" y="5908675"/>
          <p14:tracePt t="87427" x="4943475" y="5916613"/>
          <p14:tracePt t="87428" x="4967288" y="5932488"/>
          <p14:tracePt t="87429" x="4975225" y="5940425"/>
          <p14:tracePt t="87430" x="4983163" y="5948363"/>
          <p14:tracePt t="87431" x="4999038" y="5964238"/>
          <p14:tracePt t="87433" x="5014913" y="5972175"/>
          <p14:tracePt t="87433" x="5022850" y="5980113"/>
          <p14:tracePt t="87434" x="5046663" y="5995988"/>
          <p14:tracePt t="87436" x="5064125" y="6005513"/>
          <p14:tracePt t="87437" x="5080000" y="6021388"/>
          <p14:tracePt t="87438" x="5087938" y="6029325"/>
          <p14:tracePt t="87439" x="5103813" y="6037263"/>
          <p14:tracePt t="87440" x="5111750" y="6045200"/>
          <p14:tracePt t="87441" x="5127625" y="6061075"/>
          <p14:tracePt t="87442" x="5143500" y="6069013"/>
          <p14:tracePt t="87443" x="5151438" y="6069013"/>
          <p14:tracePt t="87444" x="5159375" y="6084888"/>
          <p14:tracePt t="87445" x="5183188" y="6084888"/>
          <p14:tracePt t="87446" x="5191125" y="6100763"/>
          <p14:tracePt t="87447" x="5207000" y="6108700"/>
          <p14:tracePt t="87448" x="5222875" y="6116638"/>
          <p14:tracePt t="87450" x="5238750" y="6132513"/>
          <p14:tracePt t="87450" x="5246688" y="6132513"/>
          <p14:tracePt t="87451" x="5262563" y="6140450"/>
          <p14:tracePt t="87452" x="5270500" y="6148388"/>
          <p14:tracePt t="87454" x="5286375" y="6156325"/>
          <p14:tracePt t="87454" x="5302250" y="6164263"/>
          <p14:tracePt t="87455" x="5318125" y="6164263"/>
          <p14:tracePt t="87456" x="5326063" y="6180138"/>
          <p14:tracePt t="87457" x="5341938" y="6188075"/>
          <p14:tracePt t="87458" x="5357813" y="6188075"/>
          <p14:tracePt t="87459" x="5365750" y="6196013"/>
          <p14:tracePt t="87460" x="5381625" y="6211888"/>
          <p14:tracePt t="87461" x="5397500" y="6211888"/>
          <p14:tracePt t="87462" x="5414963" y="6219825"/>
          <p14:tracePt t="87463" x="5422900" y="6227763"/>
          <p14:tracePt t="87464" x="5438775" y="6235700"/>
          <p14:tracePt t="87465" x="5462588" y="6243638"/>
          <p14:tracePt t="87467" x="5478463" y="6251575"/>
          <p14:tracePt t="87468" x="5494338" y="6259513"/>
          <p14:tracePt t="87470" x="5502275" y="6259513"/>
          <p14:tracePt t="87470" x="5518150" y="6267450"/>
          <p14:tracePt t="87471" x="5534025" y="6275388"/>
          <p14:tracePt t="87472" x="5541963" y="6283325"/>
          <p14:tracePt t="87473" x="5557838" y="6283325"/>
          <p14:tracePt t="87474" x="5573713" y="6291263"/>
          <p14:tracePt t="87476" x="5589588" y="6299200"/>
          <p14:tracePt t="87477" x="5597525" y="6299200"/>
          <p14:tracePt t="87478" x="5621338" y="6315075"/>
          <p14:tracePt t="87479" x="5629275" y="6315075"/>
          <p14:tracePt t="87480" x="5637213" y="6315075"/>
          <p14:tracePt t="87481" x="5661025" y="6323013"/>
          <p14:tracePt t="87483" x="5676900" y="6330950"/>
          <p14:tracePt t="87484" x="5692775" y="6330950"/>
          <p14:tracePt t="87486" x="5708650" y="6338888"/>
          <p14:tracePt t="87487" x="5716588" y="6348413"/>
          <p14:tracePt t="87487" x="5732463" y="6356350"/>
          <p14:tracePt t="87488" x="5740400" y="6356350"/>
          <p14:tracePt t="87489" x="5749925" y="6356350"/>
          <p14:tracePt t="87490" x="5765800" y="6364288"/>
          <p14:tracePt t="87492" x="5781675" y="6372225"/>
          <p14:tracePt t="87492" x="5789613" y="6372225"/>
          <p14:tracePt t="87493" x="5797550" y="6372225"/>
          <p14:tracePt t="87494" x="5813425" y="6380163"/>
          <p14:tracePt t="87495" x="5829300" y="6380163"/>
          <p14:tracePt t="87496" x="5837238" y="6388100"/>
          <p14:tracePt t="87497" x="5853113" y="6388100"/>
          <p14:tracePt t="87498" x="5868988" y="6388100"/>
          <p14:tracePt t="87500" x="5876925" y="6396038"/>
          <p14:tracePt t="87500" x="5884863" y="6396038"/>
          <p14:tracePt t="87502" x="5900738" y="6396038"/>
          <p14:tracePt t="87502" x="5908675" y="6403975"/>
          <p14:tracePt t="87503" x="5916613" y="6403975"/>
          <p14:tracePt t="87504" x="5932488" y="6403975"/>
          <p14:tracePt t="87505" x="5948363" y="6403975"/>
          <p14:tracePt t="87506" x="5956300" y="6403975"/>
          <p14:tracePt t="87507" x="5972175" y="6411913"/>
          <p14:tracePt t="87508" x="5980113" y="6411913"/>
          <p14:tracePt t="87509" x="5988050" y="6411913"/>
          <p14:tracePt t="87510" x="6003925" y="6419850"/>
          <p14:tracePt t="87511" x="6019800" y="6427788"/>
          <p14:tracePt t="87512" x="6027738" y="6427788"/>
          <p14:tracePt t="87513" x="6035675" y="6427788"/>
          <p14:tracePt t="87514" x="6043613" y="6427788"/>
          <p14:tracePt t="87515" x="6067425" y="6427788"/>
          <p14:tracePt t="87516" x="6075363" y="6427788"/>
          <p14:tracePt t="87518" x="6083300" y="6427788"/>
          <p14:tracePt t="87518" x="6091238" y="6427788"/>
          <p14:tracePt t="87519" x="6116638" y="6427788"/>
          <p14:tracePt t="87520" x="6124575" y="6427788"/>
          <p14:tracePt t="87521" x="6132513" y="6427788"/>
          <p14:tracePt t="87522" x="6140450" y="6427788"/>
          <p14:tracePt t="87523" x="6164263" y="6427788"/>
          <p14:tracePt t="87524" x="6172200" y="6427788"/>
          <p14:tracePt t="87525" x="6180138" y="6427788"/>
          <p14:tracePt t="87526" x="6188075" y="6427788"/>
          <p14:tracePt t="87527" x="6203950" y="6427788"/>
          <p14:tracePt t="87528" x="6219825" y="6435725"/>
          <p14:tracePt t="87529" x="6227763" y="6435725"/>
          <p14:tracePt t="87530" x="6235700" y="6435725"/>
          <p14:tracePt t="87531" x="6259513" y="6435725"/>
          <p14:tracePt t="87534" x="6275388" y="6435725"/>
          <p14:tracePt t="87534" x="6283325" y="6435725"/>
          <p14:tracePt t="87535" x="6299200" y="6435725"/>
          <p14:tracePt t="87536" x="6315075" y="6435725"/>
          <p14:tracePt t="87537" x="6323013" y="6435725"/>
          <p14:tracePt t="87538" x="6330950" y="6435725"/>
          <p14:tracePt t="87539" x="6346825" y="6435725"/>
          <p14:tracePt t="87540" x="6362700" y="6435725"/>
          <p14:tracePt t="87541" x="6370638" y="6435725"/>
          <p14:tracePt t="87542" x="6378575" y="6435725"/>
          <p14:tracePt t="87543" x="6394450" y="6435725"/>
          <p14:tracePt t="87544" x="6410325" y="6435725"/>
          <p14:tracePt t="87545" x="6418263" y="6435725"/>
          <p14:tracePt t="87546" x="6434138" y="6435725"/>
          <p14:tracePt t="87547" x="6442075" y="6435725"/>
          <p14:tracePt t="87548" x="6467475" y="6435725"/>
          <p14:tracePt t="87550" x="6475413" y="6435725"/>
          <p14:tracePt t="87550" x="6483350" y="6435725"/>
          <p14:tracePt t="87551" x="6491288" y="6435725"/>
          <p14:tracePt t="87552" x="6515100" y="6435725"/>
          <p14:tracePt t="87553" x="6523038" y="6435725"/>
          <p14:tracePt t="87554" x="6530975" y="6435725"/>
          <p14:tracePt t="87555" x="6546850" y="6435725"/>
          <p14:tracePt t="87556" x="6554788" y="6435725"/>
          <p14:tracePt t="87557" x="6570663" y="6435725"/>
          <p14:tracePt t="87558" x="6578600" y="6435725"/>
          <p14:tracePt t="87559" x="6594475" y="6427788"/>
          <p14:tracePt t="87560" x="6610350" y="6427788"/>
          <p14:tracePt t="87561" x="6618288" y="6427788"/>
          <p14:tracePt t="87562" x="6626225" y="6419850"/>
          <p14:tracePt t="87563" x="6634163" y="6419850"/>
          <p14:tracePt t="87564" x="6650038" y="6419850"/>
          <p14:tracePt t="87566" x="6657975" y="6419850"/>
          <p14:tracePt t="87566" x="6665913" y="6419850"/>
          <p14:tracePt t="87567" x="6681788" y="6419850"/>
          <p14:tracePt t="87569" x="6697663" y="6419850"/>
          <p14:tracePt t="87570" x="6705600" y="6419850"/>
          <p14:tracePt t="87571" x="6713538" y="6411913"/>
          <p14:tracePt t="87572" x="6721475" y="6411913"/>
          <p14:tracePt t="87573" x="6729413" y="6411913"/>
          <p14:tracePt t="87574" x="6737350" y="6411913"/>
          <p14:tracePt t="87575" x="6745288" y="6403975"/>
          <p14:tracePt t="87576" x="6761163" y="6403975"/>
          <p14:tracePt t="87578" x="6777038" y="6396038"/>
          <p14:tracePt t="87579" x="6784975" y="6396038"/>
          <p14:tracePt t="87580" x="6784975" y="6388100"/>
          <p14:tracePt t="87581" x="6794500" y="6388100"/>
          <p14:tracePt t="87583" x="6802438" y="6388100"/>
          <p14:tracePt t="87584" x="6810375" y="6388100"/>
          <p14:tracePt t="87584" x="6818313" y="6388100"/>
          <p14:tracePt t="87585" x="6826250" y="6388100"/>
          <p14:tracePt t="87587" x="6834188" y="6380163"/>
          <p14:tracePt t="87588" x="6850063" y="6372225"/>
          <p14:tracePt t="87590" x="6858000" y="6372225"/>
          <p14:tracePt t="87592" x="6873875" y="6364288"/>
          <p14:tracePt t="87594" x="6881813" y="6364288"/>
          <p14:tracePt t="87596" x="6889750" y="6364288"/>
          <p14:tracePt t="87596" x="6889750" y="6356350"/>
          <p14:tracePt t="87598" x="6897688" y="6356350"/>
          <p14:tracePt t="87598" x="6905625" y="6356350"/>
          <p14:tracePt t="87600" x="6913563" y="6348413"/>
          <p14:tracePt t="87602" x="6921500" y="6348413"/>
          <p14:tracePt t="87602" x="6929438" y="6338888"/>
          <p14:tracePt t="87604" x="6937375" y="6330950"/>
          <p14:tracePt t="87607" x="6945313" y="6330950"/>
          <p14:tracePt t="87609" x="6945313" y="6323013"/>
          <p14:tracePt t="87609" x="6953250" y="6323013"/>
          <p14:tracePt t="87611" x="6961188" y="6323013"/>
          <p14:tracePt t="87611" x="6961188" y="6315075"/>
          <p14:tracePt t="87614" x="6969125" y="6315075"/>
          <p14:tracePt t="87614" x="6969125" y="6307138"/>
          <p14:tracePt t="87615" x="6977063" y="6307138"/>
          <p14:tracePt t="87616" x="6977063" y="6299200"/>
          <p14:tracePt t="87619" x="6985000" y="6299200"/>
          <p14:tracePt t="87619" x="6992938" y="6291263"/>
          <p14:tracePt t="87620" x="6992938" y="6283325"/>
          <p14:tracePt t="87622" x="7000875" y="6275388"/>
          <p14:tracePt t="87625" x="7008813" y="6267450"/>
          <p14:tracePt t="87627" x="7016750" y="6259513"/>
          <p14:tracePt t="87631" x="7024688" y="6251575"/>
          <p14:tracePt t="87634" x="7024688" y="6243638"/>
          <p14:tracePt t="87636" x="7032625" y="6243638"/>
          <p14:tracePt t="87636" x="7032625" y="6235700"/>
          <p14:tracePt t="87639" x="7040563" y="6227763"/>
          <p14:tracePt t="87642" x="7040563" y="6219825"/>
          <p14:tracePt t="87643" x="7048500" y="6219825"/>
          <p14:tracePt t="87644" x="7048500" y="6211888"/>
          <p14:tracePt t="87644" x="7056438" y="6211888"/>
          <p14:tracePt t="87646" x="7056438" y="6203950"/>
          <p14:tracePt t="87650" x="7064375" y="6196013"/>
          <p14:tracePt t="87652" x="7064375" y="6188075"/>
          <p14:tracePt t="87652" x="7064375" y="6180138"/>
          <p14:tracePt t="87653" x="7072313" y="6180138"/>
          <p14:tracePt t="87655" x="7072313" y="6172200"/>
          <p14:tracePt t="87657" x="7080250" y="6164263"/>
          <p14:tracePt t="87658" x="7080250" y="6156325"/>
          <p14:tracePt t="87659" x="7088188" y="6156325"/>
          <p14:tracePt t="87660" x="7088188" y="6148388"/>
          <p14:tracePt t="87662" x="7088188" y="6132513"/>
          <p14:tracePt t="87664" x="7096125" y="6132513"/>
          <p14:tracePt t="87665" x="7096125" y="6124575"/>
          <p14:tracePt t="87667" x="7096125" y="6116638"/>
          <p14:tracePt t="87668" x="7104063" y="6116638"/>
          <p14:tracePt t="87670" x="7104063" y="6108700"/>
          <p14:tracePt t="87671" x="7112000" y="6100763"/>
          <p14:tracePt t="87673" x="7112000" y="6092825"/>
          <p14:tracePt t="87675" x="7112000" y="6084888"/>
          <p14:tracePt t="87677" x="7112000" y="6076950"/>
          <p14:tracePt t="87679" x="7112000" y="6069013"/>
          <p14:tracePt t="87680" x="7112000" y="6061075"/>
          <p14:tracePt t="87681" x="7119938" y="6061075"/>
          <p14:tracePt t="87683" x="7119938" y="6053138"/>
          <p14:tracePt t="87685" x="7119938" y="6045200"/>
          <p14:tracePt t="87686" x="7119938" y="6037263"/>
          <p14:tracePt t="87687" x="7119938" y="6029325"/>
          <p14:tracePt t="87688" x="7119938" y="6021388"/>
          <p14:tracePt t="87690" x="7119938" y="6013450"/>
          <p14:tracePt t="87691" x="7119938" y="6005513"/>
          <p14:tracePt t="87693" x="7127875" y="5995988"/>
          <p14:tracePt t="87695" x="7127875" y="5988050"/>
          <p14:tracePt t="87696" x="7127875" y="5980113"/>
          <p14:tracePt t="87697" x="7127875" y="5972175"/>
          <p14:tracePt t="87700" x="7127875" y="5964238"/>
          <p14:tracePt t="87701" x="7127875" y="5956300"/>
          <p14:tracePt t="87701" x="7127875" y="5948363"/>
          <p14:tracePt t="87703" x="7127875" y="5940425"/>
          <p14:tracePt t="87705" x="7127875" y="5932488"/>
          <p14:tracePt t="87706" x="7127875" y="5924550"/>
          <p14:tracePt t="87707" x="7127875" y="5916613"/>
          <p14:tracePt t="87709" x="7127875" y="5908675"/>
          <p14:tracePt t="87711" x="7127875" y="5900738"/>
          <p14:tracePt t="87712" x="7127875" y="5892800"/>
          <p14:tracePt t="87713" x="7127875" y="5884863"/>
          <p14:tracePt t="87715" x="7127875" y="5876925"/>
          <p14:tracePt t="87716" x="7127875" y="5868988"/>
          <p14:tracePt t="87717" x="7127875" y="5861050"/>
          <p14:tracePt t="87718" x="7127875" y="5853113"/>
          <p14:tracePt t="87720" x="7127875" y="5845175"/>
          <p14:tracePt t="87722" x="7127875" y="5829300"/>
          <p14:tracePt t="87724" x="7127875" y="5821363"/>
          <p14:tracePt t="87725" x="7127875" y="5813425"/>
          <p14:tracePt t="87726" x="7127875" y="5805488"/>
          <p14:tracePt t="87729" x="7127875" y="5797550"/>
          <p14:tracePt t="87731" x="7127875" y="5781675"/>
          <p14:tracePt t="87734" x="7119938" y="5765800"/>
          <p14:tracePt t="87735" x="7119938" y="5757863"/>
          <p14:tracePt t="87736" x="7119938" y="5749925"/>
          <p14:tracePt t="87737" x="7112000" y="5749925"/>
          <p14:tracePt t="87738" x="7112000" y="5741988"/>
          <p14:tracePt t="87739" x="7112000" y="5734050"/>
          <p14:tracePt t="87740" x="7112000" y="5726113"/>
          <p14:tracePt t="87742" x="7112000" y="5718175"/>
          <p14:tracePt t="87744" x="7112000" y="5710238"/>
          <p14:tracePt t="87744" x="7112000" y="5702300"/>
          <p14:tracePt t="87746" x="7104063" y="5694363"/>
          <p14:tracePt t="87748" x="7104063" y="5686425"/>
          <p14:tracePt t="87750" x="7104063" y="5678488"/>
          <p14:tracePt t="87751" x="7104063" y="5670550"/>
          <p14:tracePt t="87752" x="7104063" y="5662613"/>
          <p14:tracePt t="87754" x="7104063" y="5653088"/>
          <p14:tracePt t="87755" x="7096125" y="5653088"/>
          <p14:tracePt t="87757" x="7096125" y="5645150"/>
          <p14:tracePt t="87757" x="7096125" y="5637213"/>
          <p14:tracePt t="87758" x="7096125" y="5629275"/>
          <p14:tracePt t="87760" x="7088188" y="5613400"/>
          <p14:tracePt t="87762" x="7088188" y="5605463"/>
          <p14:tracePt t="87764" x="7080250" y="5597525"/>
          <p14:tracePt t="87766" x="7080250" y="5581650"/>
          <p14:tracePt t="87769" x="7072313" y="5565775"/>
          <p14:tracePt t="87771" x="7072313" y="5557838"/>
          <p14:tracePt t="87773" x="7072313" y="5549900"/>
          <p14:tracePt t="87775" x="7072313" y="5541963"/>
          <p14:tracePt t="87775" x="7064375" y="5534025"/>
          <p14:tracePt t="87776" x="7064375" y="5526088"/>
          <p14:tracePt t="87777" x="7056438" y="5518150"/>
          <p14:tracePt t="87780" x="7056438" y="5510213"/>
          <p14:tracePt t="87780" x="7056438" y="5502275"/>
          <p14:tracePt t="87783" x="7048500" y="5486400"/>
          <p14:tracePt t="87785" x="7040563" y="5470525"/>
          <p14:tracePt t="87785" x="7040563" y="5462588"/>
          <p14:tracePt t="87788" x="7040563" y="5454650"/>
          <p14:tracePt t="87788" x="7032625" y="5446713"/>
          <p14:tracePt t="87791" x="7032625" y="5438775"/>
          <p14:tracePt t="87792" x="7024688" y="5438775"/>
          <p14:tracePt t="87792" x="7024688" y="5422900"/>
          <p14:tracePt t="87794" x="7008813" y="5414963"/>
          <p14:tracePt t="87795" x="7008813" y="5407025"/>
          <p14:tracePt t="87796" x="7008813" y="5399088"/>
          <p14:tracePt t="87798" x="7000875" y="5391150"/>
          <p14:tracePt t="87800" x="7000875" y="5383213"/>
          <p14:tracePt t="87800" x="6992938" y="5375275"/>
          <p14:tracePt t="87801" x="6985000" y="5367338"/>
          <p14:tracePt t="87803" x="6985000" y="5359400"/>
          <p14:tracePt t="87804" x="6977063" y="5359400"/>
          <p14:tracePt t="87805" x="6977063" y="5351463"/>
          <p14:tracePt t="87806" x="6969125" y="5335588"/>
          <p14:tracePt t="87808" x="6961188" y="5335588"/>
          <p14:tracePt t="87809" x="6961188" y="5327650"/>
          <p14:tracePt t="87810" x="6953250" y="5327650"/>
          <p14:tracePt t="87811" x="6945313" y="5310188"/>
          <p14:tracePt t="87813" x="6937375" y="5302250"/>
          <p14:tracePt t="87814" x="6937375" y="5294313"/>
          <p14:tracePt t="87815" x="6929438" y="5294313"/>
          <p14:tracePt t="87816" x="6929438" y="5286375"/>
          <p14:tracePt t="87818" x="6921500" y="5278438"/>
          <p14:tracePt t="87818" x="6913563" y="5278438"/>
          <p14:tracePt t="87820" x="6905625" y="5270500"/>
          <p14:tracePt t="87821" x="6905625" y="5262563"/>
          <p14:tracePt t="87822" x="6889750" y="5262563"/>
          <p14:tracePt t="87823" x="6889750" y="5254625"/>
          <p14:tracePt t="87824" x="6881813" y="5246688"/>
          <p14:tracePt t="87826" x="6873875" y="5238750"/>
          <p14:tracePt t="87827" x="6865938" y="5238750"/>
          <p14:tracePt t="87829" x="6865938" y="5230813"/>
          <p14:tracePt t="87830" x="6858000" y="5230813"/>
          <p14:tracePt t="87831" x="6858000" y="5222875"/>
          <p14:tracePt t="87831" x="6842125" y="5222875"/>
          <p14:tracePt t="87833" x="6842125" y="5214938"/>
          <p14:tracePt t="87833" x="6834188" y="5207000"/>
          <p14:tracePt t="87835" x="6826250" y="5207000"/>
          <p14:tracePt t="87836" x="6826250" y="5199063"/>
          <p14:tracePt t="87838" x="6818313" y="5199063"/>
          <p14:tracePt t="87839" x="6810375" y="5191125"/>
          <p14:tracePt t="87839" x="6802438" y="5183188"/>
          <p14:tracePt t="87841" x="6794500" y="5175250"/>
          <p14:tracePt t="87842" x="6784975" y="5175250"/>
          <p14:tracePt t="87843" x="6777038" y="5175250"/>
          <p14:tracePt t="87844" x="6777038" y="5167313"/>
          <p14:tracePt t="87845" x="6769100" y="5167313"/>
          <p14:tracePt t="87847" x="6753225" y="5159375"/>
          <p14:tracePt t="87848" x="6753225" y="5151438"/>
          <p14:tracePt t="87850" x="6745288" y="5151438"/>
          <p14:tracePt t="87850" x="6737350" y="5151438"/>
          <p14:tracePt t="87851" x="6729413" y="5143500"/>
          <p14:tracePt t="87853" x="6721475" y="5143500"/>
          <p14:tracePt t="87855" x="6713538" y="5135563"/>
          <p14:tracePt t="87856" x="6705600" y="5127625"/>
          <p14:tracePt t="87857" x="6697663" y="5127625"/>
          <p14:tracePt t="87858" x="6689725" y="5127625"/>
          <p14:tracePt t="87859" x="6689725" y="5119688"/>
          <p14:tracePt t="87860" x="6681788" y="5119688"/>
          <p14:tracePt t="87861" x="6673850" y="5119688"/>
          <p14:tracePt t="87862" x="6673850" y="5111750"/>
          <p14:tracePt t="87863" x="6657975" y="5103813"/>
          <p14:tracePt t="87865" x="6650038" y="5095875"/>
          <p14:tracePt t="87866" x="6642100" y="5095875"/>
          <p14:tracePt t="87867" x="6634163" y="5095875"/>
          <p14:tracePt t="87868" x="6634163" y="5087938"/>
          <p14:tracePt t="87869" x="6618288" y="5080000"/>
          <p14:tracePt t="87871" x="6610350" y="5080000"/>
          <p14:tracePt t="87872" x="6602413" y="5072063"/>
          <p14:tracePt t="87873" x="6594475" y="5072063"/>
          <p14:tracePt t="87874" x="6586538" y="5072063"/>
          <p14:tracePt t="87875" x="6586538" y="5064125"/>
          <p14:tracePt t="87876" x="6578600" y="5056188"/>
          <p14:tracePt t="87877" x="6570663" y="5056188"/>
          <p14:tracePt t="87878" x="6562725" y="5056188"/>
          <p14:tracePt t="87880" x="6554788" y="5048250"/>
          <p14:tracePt t="87881" x="6546850" y="5048250"/>
          <p14:tracePt t="87883" x="6538913" y="5048250"/>
          <p14:tracePt t="87885" x="6530975" y="5048250"/>
          <p14:tracePt t="87885" x="6530975" y="5040313"/>
          <p14:tracePt t="87902" x="6442075" y="5016500"/>
          <p14:tracePt t="87903" x="6434138" y="5008563"/>
          <p14:tracePt t="87905" x="6418263" y="5008563"/>
          <p14:tracePt t="87907" x="6410325" y="5008563"/>
          <p14:tracePt t="87910" x="6402388" y="5000625"/>
          <p14:tracePt t="87910" x="6394450" y="4992688"/>
          <p14:tracePt t="87912" x="6386513" y="4992688"/>
          <p14:tracePt t="87913" x="6378575" y="4992688"/>
          <p14:tracePt t="87914" x="6370638" y="4984750"/>
          <p14:tracePt t="87916" x="6362700" y="4976813"/>
          <p14:tracePt t="87919" x="6346825" y="4976813"/>
          <p14:tracePt t="87919" x="6338888" y="4967288"/>
          <p14:tracePt t="87921" x="6330950" y="4967288"/>
          <p14:tracePt t="87922" x="6330950" y="4959350"/>
          <p14:tracePt t="87923" x="6315075" y="4959350"/>
          <p14:tracePt t="87925" x="6307138" y="4951413"/>
          <p14:tracePt t="87926" x="6299200" y="4951413"/>
          <p14:tracePt t="87927" x="6291263" y="4943475"/>
          <p14:tracePt t="87929" x="6283325" y="4943475"/>
          <p14:tracePt t="87930" x="6275388" y="4935538"/>
          <p14:tracePt t="87931" x="6267450" y="4935538"/>
          <p14:tracePt t="87933" x="6259513" y="4935538"/>
          <p14:tracePt t="87935" x="6243638" y="4935538"/>
          <p14:tracePt t="87935" x="6243638" y="4927600"/>
          <p14:tracePt t="87937" x="6235700" y="4927600"/>
          <p14:tracePt t="87937" x="6227763" y="4919663"/>
          <p14:tracePt t="87939" x="6219825" y="4919663"/>
          <p14:tracePt t="87939" x="6211888" y="4919663"/>
          <p14:tracePt t="87942" x="6196013" y="4919663"/>
          <p14:tracePt t="87943" x="6196013" y="4911725"/>
          <p14:tracePt t="87943" x="6188075" y="4911725"/>
          <p14:tracePt t="87944" x="6180138" y="4911725"/>
          <p14:tracePt t="87945" x="6172200" y="4911725"/>
          <p14:tracePt t="87946" x="6164263" y="4911725"/>
          <p14:tracePt t="87948" x="6156325" y="4903788"/>
          <p14:tracePt t="87948" x="6148388" y="4903788"/>
          <p14:tracePt t="87950" x="6140450" y="4895850"/>
          <p14:tracePt t="87951" x="6124575" y="4895850"/>
          <p14:tracePt t="87953" x="6116638" y="4895850"/>
          <p14:tracePt t="87954" x="6108700" y="4895850"/>
          <p14:tracePt t="87954" x="6100763" y="4895850"/>
          <p14:tracePt t="87956" x="6100763" y="4887913"/>
          <p14:tracePt t="87956" x="6091238" y="4887913"/>
          <p14:tracePt t="87957" x="6083300" y="4887913"/>
          <p14:tracePt t="87958" x="6075363" y="4887913"/>
          <p14:tracePt t="87959" x="6067425" y="4887913"/>
          <p14:tracePt t="87960" x="6059488" y="4879975"/>
          <p14:tracePt t="87962" x="6051550" y="4879975"/>
          <p14:tracePt t="87964" x="6035675" y="4879975"/>
          <p14:tracePt t="87966" x="6027738" y="4872038"/>
          <p14:tracePt t="87966" x="6019800" y="4872038"/>
          <p14:tracePt t="87968" x="6011863" y="4872038"/>
          <p14:tracePt t="87968" x="6003925" y="4872038"/>
          <p14:tracePt t="87971" x="5988050" y="4872038"/>
          <p14:tracePt t="87972" x="5980113" y="4872038"/>
          <p14:tracePt t="87973" x="5980113" y="4864100"/>
          <p14:tracePt t="87975" x="5964238" y="4864100"/>
          <p14:tracePt t="87976" x="5956300" y="4864100"/>
          <p14:tracePt t="87978" x="5948363" y="4864100"/>
          <p14:tracePt t="87979" x="5932488" y="4864100"/>
          <p14:tracePt t="87980" x="5924550" y="4864100"/>
          <p14:tracePt t="87983" x="5916613" y="4864100"/>
          <p14:tracePt t="87984" x="5908675" y="4856163"/>
          <p14:tracePt t="87985" x="5900738" y="4856163"/>
          <p14:tracePt t="87985" x="5892800" y="4856163"/>
          <p14:tracePt t="87987" x="5884863" y="4856163"/>
          <p14:tracePt t="87988" x="5876925" y="4856163"/>
          <p14:tracePt t="87990" x="5868988" y="4856163"/>
          <p14:tracePt t="87991" x="5861050" y="4848225"/>
          <p14:tracePt t="87992" x="5853113" y="4848225"/>
          <p14:tracePt t="87993" x="5845175" y="4848225"/>
          <p14:tracePt t="87994" x="5837238" y="4848225"/>
          <p14:tracePt t="87996" x="5829300" y="4848225"/>
          <p14:tracePt t="87997" x="5821363" y="4848225"/>
          <p14:tracePt t="87998" x="5813425" y="4848225"/>
          <p14:tracePt t="88000" x="5805488" y="4848225"/>
          <p14:tracePt t="88002" x="5797550" y="4848225"/>
          <p14:tracePt t="88003" x="5789613" y="4848225"/>
          <p14:tracePt t="88004" x="5781675" y="4848225"/>
          <p14:tracePt t="88005" x="5773738" y="4848225"/>
          <p14:tracePt t="88007" x="5765800" y="4848225"/>
          <p14:tracePt t="88009" x="5757863" y="4848225"/>
          <p14:tracePt t="88010" x="5749925" y="4848225"/>
          <p14:tracePt t="88011" x="5740400" y="4848225"/>
          <p14:tracePt t="88013" x="5732463" y="4848225"/>
          <p14:tracePt t="88014" x="5724525" y="4848225"/>
          <p14:tracePt t="88015" x="5724525" y="4840288"/>
          <p14:tracePt t="88017" x="5716588" y="4840288"/>
          <p14:tracePt t="88019" x="5708650" y="4840288"/>
          <p14:tracePt t="88020" x="5700713" y="4840288"/>
          <p14:tracePt t="88022" x="5692775" y="4840288"/>
          <p14:tracePt t="88024" x="5684838" y="4840288"/>
          <p14:tracePt t="88026" x="5676900" y="4840288"/>
          <p14:tracePt t="88027" x="5668963" y="4840288"/>
          <p14:tracePt t="88028" x="5668963" y="4832350"/>
          <p14:tracePt t="88029" x="5661025" y="4832350"/>
          <p14:tracePt t="88033" x="5653088" y="4832350"/>
          <p14:tracePt t="88035" x="5645150" y="4824413"/>
          <p14:tracePt t="88036" x="5637213" y="4824413"/>
          <p14:tracePt t="88038" x="5629275" y="4824413"/>
          <p14:tracePt t="88042" x="5621338" y="4824413"/>
          <p14:tracePt t="88046" x="5613400" y="4824413"/>
          <p14:tracePt t="88047" x="5613400" y="4816475"/>
          <p14:tracePt t="88047" x="5605463" y="4816475"/>
          <p14:tracePt t="88052" x="5597525" y="4816475"/>
          <p14:tracePt t="88057" x="5589588" y="4816475"/>
          <p14:tracePt t="88065" x="5581650" y="4816475"/>
          <p14:tracePt t="88068" x="5573713" y="4816475"/>
          <p14:tracePt t="88069" x="5573713" y="4808538"/>
          <p14:tracePt t="88482" x="5565775" y="4808538"/>
          <p14:tracePt t="88485" x="5565775" y="4816475"/>
          <p14:tracePt t="88488" x="5565775" y="4824413"/>
          <p14:tracePt t="88491" x="5557838" y="4832350"/>
          <p14:tracePt t="88496" x="5557838" y="4840288"/>
          <p14:tracePt t="88498" x="5549900" y="4840288"/>
          <p14:tracePt t="88501" x="5541963" y="4848225"/>
          <p14:tracePt t="88504" x="5541963" y="4856163"/>
          <p14:tracePt t="88506" x="5534025" y="4856163"/>
          <p14:tracePt t="88508" x="5534025" y="4864100"/>
          <p14:tracePt t="88511" x="5526088" y="4864100"/>
          <p14:tracePt t="88513" x="5526088" y="4872038"/>
          <p14:tracePt t="88517" x="5518150" y="4872038"/>
          <p14:tracePt t="88519" x="5518150" y="4879975"/>
          <p14:tracePt t="88521" x="5510213" y="4879975"/>
          <p14:tracePt t="88535" x="5510213" y="4887913"/>
          <p14:tracePt t="88541" x="5502275" y="4887913"/>
          <p14:tracePt t="88548" x="5502275" y="4895850"/>
          <p14:tracePt t="88633" x="5494338" y="4895850"/>
          <p14:tracePt t="88637" x="5494338" y="4903788"/>
          <p14:tracePt t="88644" x="5486400" y="4903788"/>
          <p14:tracePt t="88646" x="5486400" y="4911725"/>
          <p14:tracePt t="88653" x="5478463" y="4911725"/>
          <p14:tracePt t="88658" x="5470525" y="4919663"/>
          <p14:tracePt t="88662" x="5470525" y="4927600"/>
          <p14:tracePt t="88666" x="5462588" y="4927600"/>
          <p14:tracePt t="88669" x="5462588" y="4935538"/>
          <p14:tracePt t="88671" x="5454650" y="4935538"/>
          <p14:tracePt t="88687" x="5446713" y="4935538"/>
          <p14:tracePt t="88689" x="5446713" y="4943475"/>
          <p14:tracePt t="88695" x="5438775" y="4943475"/>
          <p14:tracePt t="88703" x="5438775" y="4951413"/>
          <p14:tracePt t="88713" x="5438775" y="4959350"/>
          <p14:tracePt t="88726" x="5430838" y="4959350"/>
          <p14:tracePt t="88731" x="5430838" y="4967288"/>
          <p14:tracePt t="88741" x="5430838" y="4976813"/>
          <p14:tracePt t="88743" x="5422900" y="4976813"/>
          <p14:tracePt t="88748" x="5422900" y="4984750"/>
          <p14:tracePt t="88875" x="5422900" y="4992688"/>
          <p14:tracePt t="88999" x="5414963" y="4992688"/>
          <p14:tracePt t="89094" x="5407025" y="4992688"/>
          <p14:tracePt t="89102" x="5397500" y="4992688"/>
          <p14:tracePt t="89105" x="5397500" y="4984750"/>
          <p14:tracePt t="89110" x="5389563" y="4984750"/>
          <p14:tracePt t="89114" x="5381625" y="4976813"/>
          <p14:tracePt t="89116" x="5373688" y="4976813"/>
          <p14:tracePt t="89121" x="5373688" y="4967288"/>
          <p14:tracePt t="89124" x="5365750" y="4967288"/>
          <p14:tracePt t="89130" x="5357813" y="4967288"/>
          <p14:tracePt t="89134" x="5349875" y="4967288"/>
          <p14:tracePt t="89136" x="5341938" y="4967288"/>
          <p14:tracePt t="89137" x="5334000" y="4967288"/>
          <p14:tracePt t="89138" x="5334000" y="4976813"/>
          <p14:tracePt t="89140" x="5326063" y="4976813"/>
          <p14:tracePt t="89142" x="5318125" y="4976813"/>
          <p14:tracePt t="89142" x="5310188" y="4984750"/>
          <p14:tracePt t="89144" x="5302250" y="4992688"/>
          <p14:tracePt t="89146" x="5294313" y="5000625"/>
          <p14:tracePt t="89150" x="5286375" y="5000625"/>
          <p14:tracePt t="89153" x="5278438" y="5008563"/>
          <p14:tracePt t="89153" x="5278438" y="5016500"/>
          <p14:tracePt t="89155" x="5270500" y="5024438"/>
          <p14:tracePt t="89164" x="5270500" y="5032375"/>
          <p14:tracePt t="89185" x="5270500" y="5040313"/>
          <p14:tracePt t="89198" x="5278438" y="5048250"/>
          <p14:tracePt t="89204" x="5278438" y="5056188"/>
          <p14:tracePt t="89207" x="5278438" y="5064125"/>
          <p14:tracePt t="89215" x="5278438" y="5072063"/>
          <p14:tracePt t="89222" x="5286375" y="5072063"/>
          <p14:tracePt t="89231" x="5294313" y="5072063"/>
          <p14:tracePt t="89242" x="5302250" y="5072063"/>
          <p14:tracePt t="89994" x="5318125" y="5072063"/>
          <p14:tracePt t="89997" x="5326063" y="5072063"/>
          <p14:tracePt t="90001" x="5334000" y="5072063"/>
          <p14:tracePt t="90003" x="5341938" y="5072063"/>
          <p14:tracePt t="90003" x="5349875" y="5072063"/>
          <p14:tracePt t="90006" x="5357813" y="5072063"/>
          <p14:tracePt t="90008" x="5365750" y="5072063"/>
          <p14:tracePt t="90010" x="5373688" y="5072063"/>
          <p14:tracePt t="90020" x="5422900" y="5087938"/>
          <p14:tracePt t="90021" x="5430838" y="5095875"/>
          <p14:tracePt t="90025" x="5446713" y="5095875"/>
          <p14:tracePt t="90029" x="5454650" y="5095875"/>
          <p14:tracePt t="90031" x="5454650" y="5103813"/>
          <p14:tracePt t="90153" x="5454650" y="5111750"/>
          <p14:tracePt t="90164" x="5446713" y="5111750"/>
          <p14:tracePt t="90169" x="5438775" y="5111750"/>
          <p14:tracePt t="90174" x="5430838" y="5111750"/>
          <p14:tracePt t="90175" x="5430838" y="5119688"/>
          <p14:tracePt t="90180" x="5430838" y="5127625"/>
          <p14:tracePt t="90181" x="5422900" y="5127625"/>
          <p14:tracePt t="90246" x="5414963" y="5127625"/>
          <p14:tracePt t="90257" x="5407025" y="5127625"/>
          <p14:tracePt t="90292" x="5397500" y="5127625"/>
          <p14:tracePt t="90304" x="5389563" y="5127625"/>
          <p14:tracePt t="90310" x="5389563" y="5119688"/>
          <p14:tracePt t="90314" x="5381625" y="5119688"/>
          <p14:tracePt t="90325" x="5373688" y="5119688"/>
          <p14:tracePt t="90331" x="5373688" y="5111750"/>
          <p14:tracePt t="90334" x="5365750" y="5111750"/>
          <p14:tracePt t="90412" x="5357813" y="5111750"/>
          <p14:tracePt t="90447" x="5357813" y="5103813"/>
          <p14:tracePt t="90450" x="5349875" y="5103813"/>
          <p14:tracePt t="90463" x="5341938" y="5103813"/>
          <p14:tracePt t="90483" x="5334000" y="5095875"/>
          <p14:tracePt t="90492" x="5334000" y="5087938"/>
          <p14:tracePt t="90499" x="5326063" y="5087938"/>
          <p14:tracePt t="90508" x="5326063" y="5080000"/>
          <p14:tracePt t="90523" x="5326063" y="5072063"/>
          <p14:tracePt t="90542" x="5326063" y="5064125"/>
          <p14:tracePt t="90593" x="5318125" y="5064125"/>
          <p14:tracePt t="90656" x="5318125" y="5056188"/>
          <p14:tracePt t="90883" x="5310188" y="5056188"/>
          <p14:tracePt t="90899" x="5310188" y="5064125"/>
          <p14:tracePt t="90925" x="5302250" y="5064125"/>
          <p14:tracePt t="90999" x="5302250" y="5072063"/>
          <p14:tracePt t="91006" x="5302250" y="5080000"/>
          <p14:tracePt t="91012" x="5302250" y="5087938"/>
          <p14:tracePt t="91014" x="5294313" y="5087938"/>
          <p14:tracePt t="91017" x="5294313" y="5095875"/>
          <p14:tracePt t="91044" x="5294313" y="5103813"/>
          <p14:tracePt t="91054" x="5294313" y="5111750"/>
          <p14:tracePt t="91059" x="5294313" y="5119688"/>
          <p14:tracePt t="91060" x="5286375" y="5127625"/>
          <p14:tracePt t="91065" x="5286375" y="5135563"/>
          <p14:tracePt t="91072" x="5286375" y="5143500"/>
          <p14:tracePt t="91074" x="5278438" y="5143500"/>
          <p14:tracePt t="91079" x="5278438" y="5151438"/>
          <p14:tracePt t="91082" x="5278438" y="5159375"/>
          <p14:tracePt t="91084" x="5270500" y="5159375"/>
          <p14:tracePt t="91086" x="5270500" y="5167313"/>
          <p14:tracePt t="91097" x="5270500" y="5175250"/>
          <p14:tracePt t="91104" x="5270500" y="5183188"/>
          <p14:tracePt t="91108" x="5270500" y="5191125"/>
          <p14:tracePt t="91117" x="5270500" y="5199063"/>
          <p14:tracePt t="91120" x="5262563" y="5199063"/>
          <p14:tracePt t="91141" x="5262563" y="5207000"/>
          <p14:tracePt t="91177" x="5262563" y="5214938"/>
          <p14:tracePt t="91187" x="5262563" y="5222875"/>
          <p14:tracePt t="91197" x="5262563" y="5230813"/>
          <p14:tracePt t="91205" x="5254625" y="5230813"/>
          <p14:tracePt t="91210" x="5254625" y="5238750"/>
          <p14:tracePt t="91218" x="5254625" y="5246688"/>
          <p14:tracePt t="91220" x="5254625" y="5254625"/>
          <p14:tracePt t="91245" x="5246688" y="5254625"/>
          <p14:tracePt t="91251" x="5246688" y="5262563"/>
          <p14:tracePt t="91264" x="5246688" y="5270500"/>
          <p14:tracePt t="91429" x="5238750" y="5270500"/>
          <p14:tracePt t="91436" x="5238750" y="5262563"/>
          <p14:tracePt t="91443" x="5238750" y="5254625"/>
          <p14:tracePt t="91446" x="5238750" y="5246688"/>
          <p14:tracePt t="91457" x="5230813" y="5246688"/>
          <p14:tracePt t="91468" x="5230813" y="5238750"/>
          <p14:tracePt t="91505" x="5230813" y="5230813"/>
          <p14:tracePt t="91513" x="5222875" y="5230813"/>
          <p14:tracePt t="92313" x="5222875" y="5222875"/>
          <p14:tracePt t="92320" x="5222875" y="5214938"/>
          <p14:tracePt t="92897" x="5222875" y="5207000"/>
          <p14:tracePt t="92902" x="5214938" y="5207000"/>
          <p14:tracePt t="92909" x="5207000" y="5199063"/>
          <p14:tracePt t="92917" x="5207000" y="5191125"/>
          <p14:tracePt t="92920" x="5199063" y="5183188"/>
          <p14:tracePt t="92928" x="5199063" y="5175250"/>
          <p14:tracePt t="93472" x="5199063" y="5167313"/>
          <p14:tracePt t="93482" x="5207000" y="5167313"/>
          <p14:tracePt t="93485" x="5214938" y="5167313"/>
          <p14:tracePt t="93488" x="5222875" y="5167313"/>
          <p14:tracePt t="93491" x="5230813" y="5167313"/>
          <p14:tracePt t="93495" x="5238750" y="5167313"/>
          <p14:tracePt t="93496" x="5246688" y="5167313"/>
          <p14:tracePt t="93501" x="5254625" y="5167313"/>
          <p14:tracePt t="93501" x="5262563" y="5167313"/>
          <p14:tracePt t="93504" x="5270500" y="5167313"/>
          <p14:tracePt t="93504" x="5278438" y="5167313"/>
          <p14:tracePt t="93508" x="5286375" y="5167313"/>
          <p14:tracePt t="93510" x="5294313" y="5167313"/>
          <p14:tracePt t="93513" x="5302250" y="5175250"/>
          <p14:tracePt t="93513" x="5310188" y="5175250"/>
          <p14:tracePt t="93516" x="5318125" y="5175250"/>
          <p14:tracePt t="93518" x="5326063" y="5175250"/>
          <p14:tracePt t="93519" x="5334000" y="5175250"/>
          <p14:tracePt t="93519" x="5341938" y="5175250"/>
          <p14:tracePt t="93521" x="5349875" y="5183188"/>
          <p14:tracePt t="93523" x="5365750" y="5183188"/>
          <p14:tracePt t="93524" x="5373688" y="5183188"/>
          <p14:tracePt t="93525" x="5381625" y="5183188"/>
          <p14:tracePt t="93526" x="5389563" y="5183188"/>
          <p14:tracePt t="93527" x="5397500" y="5183188"/>
          <p14:tracePt t="93528" x="5414963" y="5191125"/>
          <p14:tracePt t="93529" x="5422900" y="5191125"/>
          <p14:tracePt t="93531" x="5430838" y="5191125"/>
          <p14:tracePt t="93532" x="5446713" y="5191125"/>
          <p14:tracePt t="93533" x="5462588" y="5191125"/>
          <p14:tracePt t="93534" x="5470525" y="5191125"/>
          <p14:tracePt t="93535" x="5478463" y="5191125"/>
          <p14:tracePt t="93535" x="5494338" y="5199063"/>
          <p14:tracePt t="93537" x="5510213" y="5199063"/>
          <p14:tracePt t="93538" x="5518150" y="5207000"/>
          <p14:tracePt t="93538" x="5534025" y="5207000"/>
          <p14:tracePt t="93539" x="5541963" y="5207000"/>
          <p14:tracePt t="93540" x="5565775" y="5207000"/>
          <p14:tracePt t="93542" x="5581650" y="5207000"/>
          <p14:tracePt t="93543" x="5597525" y="5207000"/>
          <p14:tracePt t="93543" x="5605463" y="5207000"/>
          <p14:tracePt t="93544" x="5621338" y="5207000"/>
          <p14:tracePt t="93545" x="5637213" y="5207000"/>
          <p14:tracePt t="93546" x="5661025" y="5214938"/>
          <p14:tracePt t="93547" x="5676900" y="5214938"/>
          <p14:tracePt t="93549" x="5708650" y="5214938"/>
          <p14:tracePt t="93550" x="5724525" y="5214938"/>
          <p14:tracePt t="93551" x="5740400" y="5214938"/>
          <p14:tracePt t="93552" x="5757863" y="5214938"/>
          <p14:tracePt t="93553" x="5781675" y="5214938"/>
          <p14:tracePt t="93554" x="5797550" y="5214938"/>
          <p14:tracePt t="93556" x="5813425" y="5214938"/>
          <p14:tracePt t="93557" x="5829300" y="5214938"/>
          <p14:tracePt t="93558" x="5845175" y="5214938"/>
          <p14:tracePt t="93559" x="5861050" y="5222875"/>
          <p14:tracePt t="93560" x="5876925" y="5222875"/>
          <p14:tracePt t="93560" x="5900738" y="5222875"/>
          <p14:tracePt t="93561" x="5908675" y="5222875"/>
          <p14:tracePt t="93563" x="5932488" y="5222875"/>
          <p14:tracePt t="93563" x="5940425" y="5230813"/>
          <p14:tracePt t="93564" x="5956300" y="5230813"/>
          <p14:tracePt t="93566" x="5980113" y="5230813"/>
          <p14:tracePt t="93567" x="5995988" y="5230813"/>
          <p14:tracePt t="93568" x="6003925" y="5230813"/>
          <p14:tracePt t="93568" x="6019800" y="5230813"/>
          <p14:tracePt t="93569" x="6027738" y="5230813"/>
          <p14:tracePt t="93570" x="6051550" y="5230813"/>
          <p14:tracePt t="93571" x="6067425" y="5230813"/>
          <p14:tracePt t="93572" x="6075363" y="5230813"/>
          <p14:tracePt t="93573" x="6091238" y="5230813"/>
          <p14:tracePt t="93574" x="6100763" y="5230813"/>
          <p14:tracePt t="93575" x="6116638" y="5230813"/>
          <p14:tracePt t="93576" x="6124575" y="5230813"/>
          <p14:tracePt t="93577" x="6140450" y="5230813"/>
          <p14:tracePt t="93578" x="6148388" y="5230813"/>
          <p14:tracePt t="93579" x="6164263" y="5230813"/>
          <p14:tracePt t="93580" x="6172200" y="5230813"/>
          <p14:tracePt t="93582" x="6180138" y="5222875"/>
          <p14:tracePt t="93583" x="6196013" y="5222875"/>
          <p14:tracePt t="93584" x="6203950" y="5222875"/>
          <p14:tracePt t="93584" x="6211888" y="5222875"/>
          <p14:tracePt t="93586" x="6219825" y="5214938"/>
          <p14:tracePt t="93587" x="6227763" y="5207000"/>
          <p14:tracePt t="93587" x="6243638" y="5207000"/>
          <p14:tracePt t="93589" x="6251575" y="5199063"/>
          <p14:tracePt t="93590" x="6259513" y="5199063"/>
          <p14:tracePt t="93592" x="6267450" y="5191125"/>
          <p14:tracePt t="93592" x="6275388" y="5191125"/>
          <p14:tracePt t="93593" x="6283325" y="5191125"/>
          <p14:tracePt t="93594" x="6291263" y="5183188"/>
          <p14:tracePt t="93595" x="6299200" y="5183188"/>
          <p14:tracePt t="93596" x="6307138" y="5175250"/>
          <p14:tracePt t="93597" x="6315075" y="5175250"/>
          <p14:tracePt t="93599" x="6330950" y="5167313"/>
          <p14:tracePt t="93602" x="6338888" y="5159375"/>
          <p14:tracePt t="93602" x="6338888" y="5151438"/>
          <p14:tracePt t="93603" x="6346825" y="5151438"/>
          <p14:tracePt t="93604" x="6354763" y="5151438"/>
          <p14:tracePt t="93605" x="6354763" y="5143500"/>
          <p14:tracePt t="93606" x="6362700" y="5143500"/>
          <p14:tracePt t="93609" x="6362700" y="5135563"/>
          <p14:tracePt t="93611" x="6370638" y="5135563"/>
          <p14:tracePt t="93613" x="6378575" y="5127625"/>
          <p14:tracePt t="93616" x="6386513" y="5119688"/>
          <p14:tracePt t="93621" x="6386513" y="5111750"/>
          <p14:tracePt t="93622" x="6394450" y="5111750"/>
          <p14:tracePt t="93626" x="6394450" y="5103813"/>
          <p14:tracePt t="93631" x="6394450" y="5095875"/>
          <p14:tracePt t="93637" x="6394450" y="5087938"/>
          <p14:tracePt t="93657" x="6394450" y="5080000"/>
          <p14:tracePt t="93666" x="6386513" y="5080000"/>
          <p14:tracePt t="93668" x="6378575" y="5080000"/>
          <p14:tracePt t="93669" x="6378575" y="5072063"/>
          <p14:tracePt t="93671" x="6370638" y="5072063"/>
          <p14:tracePt t="93676" x="6362700" y="5072063"/>
          <p14:tracePt t="93679" x="6354763" y="5072063"/>
          <p14:tracePt t="93681" x="6346825" y="5064125"/>
          <p14:tracePt t="93685" x="6338888" y="5064125"/>
          <p14:tracePt t="93687" x="6330950" y="5064125"/>
          <p14:tracePt t="93689" x="6323013" y="5064125"/>
          <p14:tracePt t="93693" x="6315075" y="5064125"/>
          <p14:tracePt t="93696" x="6307138" y="5064125"/>
          <p14:tracePt t="93696" x="6299200" y="5064125"/>
          <p14:tracePt t="93700" x="6291263" y="5064125"/>
          <p14:tracePt t="93703" x="6283325" y="5064125"/>
          <p14:tracePt t="93703" x="6275388" y="5064125"/>
          <p14:tracePt t="93705" x="6267450" y="5064125"/>
          <p14:tracePt t="93709" x="6259513" y="5064125"/>
          <p14:tracePt t="93710" x="6251575" y="5064125"/>
          <p14:tracePt t="93712" x="6243638" y="5064125"/>
          <p14:tracePt t="93713" x="6235700" y="5064125"/>
          <p14:tracePt t="93716" x="6227763" y="5064125"/>
          <p14:tracePt t="93718" x="6219825" y="5064125"/>
          <p14:tracePt t="93719" x="6203950" y="5072063"/>
          <p14:tracePt t="93722" x="6196013" y="5072063"/>
          <p14:tracePt t="93722" x="6188075" y="5072063"/>
          <p14:tracePt t="93724" x="6180138" y="5072063"/>
          <p14:tracePt t="93725" x="6172200" y="5072063"/>
          <p14:tracePt t="93727" x="6156325" y="5072063"/>
          <p14:tracePt t="93729" x="6148388" y="5072063"/>
          <p14:tracePt t="93731" x="6140450" y="5072063"/>
          <p14:tracePt t="93733" x="6132513" y="5080000"/>
          <p14:tracePt t="93734" x="6116638" y="5080000"/>
          <p14:tracePt t="93735" x="6108700" y="5080000"/>
          <p14:tracePt t="93736" x="6100763" y="5080000"/>
          <p14:tracePt t="93738" x="6091238" y="5080000"/>
          <p14:tracePt t="93739" x="6083300" y="5080000"/>
          <p14:tracePt t="93740" x="6075363" y="5080000"/>
          <p14:tracePt t="93742" x="6067425" y="5080000"/>
          <p14:tracePt t="93743" x="6059488" y="5080000"/>
          <p14:tracePt t="93744" x="6051550" y="5080000"/>
          <p14:tracePt t="93746" x="6043613" y="5080000"/>
          <p14:tracePt t="93748" x="6035675" y="5080000"/>
          <p14:tracePt t="93749" x="6019800" y="5080000"/>
          <p14:tracePt t="93752" x="6011863" y="5080000"/>
          <p14:tracePt t="93752" x="6003925" y="5080000"/>
          <p14:tracePt t="93753" x="5995988" y="5080000"/>
          <p14:tracePt t="93755" x="5988050" y="5080000"/>
          <p14:tracePt t="93757" x="5980113" y="5080000"/>
          <p14:tracePt t="93759" x="5972175" y="5080000"/>
          <p14:tracePt t="93760" x="5964238" y="5080000"/>
          <p14:tracePt t="93762" x="5956300" y="5080000"/>
          <p14:tracePt t="93764" x="5948363" y="5072063"/>
          <p14:tracePt t="93767" x="5940425" y="5072063"/>
          <p14:tracePt t="93767" x="5932488" y="5072063"/>
          <p14:tracePt t="93771" x="5924550" y="5064125"/>
          <p14:tracePt t="93772" x="5916613" y="5064125"/>
          <p14:tracePt t="93776" x="5908675" y="5064125"/>
          <p14:tracePt t="93777" x="5900738" y="5064125"/>
          <p14:tracePt t="93780" x="5892800" y="5064125"/>
          <p14:tracePt t="93785" x="5884863" y="5064125"/>
          <p14:tracePt t="93789" x="5876925" y="5064125"/>
          <p14:tracePt t="93792" x="5868988" y="5064125"/>
          <p14:tracePt t="93795" x="5861050" y="5064125"/>
          <p14:tracePt t="93802" x="5853113" y="5064125"/>
          <p14:tracePt t="93811" x="5845175" y="5064125"/>
          <p14:tracePt t="93813" x="5837238" y="5064125"/>
          <p14:tracePt t="93822" x="5829300" y="5064125"/>
          <p14:tracePt t="93829" x="5821363" y="5064125"/>
          <p14:tracePt t="93850" x="5813425" y="5072063"/>
          <p14:tracePt t="93855" x="5805488" y="5080000"/>
          <p14:tracePt t="93856" x="5805488" y="5087938"/>
          <p14:tracePt t="93861" x="5805488" y="5095875"/>
          <p14:tracePt t="93866" x="5805488" y="5103813"/>
          <p14:tracePt t="93869" x="5805488" y="5111750"/>
          <p14:tracePt t="93870" x="5805488" y="5119688"/>
          <p14:tracePt t="93874" x="5797550" y="5127625"/>
          <p14:tracePt t="93880" x="5797550" y="5135563"/>
          <p14:tracePt t="93885" x="5797550" y="5143500"/>
          <p14:tracePt t="93885" x="5797550" y="5151438"/>
          <p14:tracePt t="93890" x="5797550" y="5159375"/>
          <p14:tracePt t="93894" x="5789613" y="5159375"/>
          <p14:tracePt t="93901" x="5789613" y="5167313"/>
          <p14:tracePt t="93902" x="5789613" y="5175250"/>
          <p14:tracePt t="93904" x="5789613" y="5183188"/>
          <p14:tracePt t="93908" x="5789613" y="5191125"/>
          <p14:tracePt t="93912" x="5789613" y="5199063"/>
          <p14:tracePt t="93918" x="5789613" y="5207000"/>
          <p14:tracePt t="93920" x="5789613" y="5214938"/>
          <p14:tracePt t="93928" x="5789613" y="5222875"/>
          <p14:tracePt t="93936" x="5789613" y="5230813"/>
          <p14:tracePt t="93944" x="5789613" y="5238750"/>
          <p14:tracePt t="93947" x="5789613" y="5246688"/>
          <p14:tracePt t="93954" x="5789613" y="5254625"/>
          <p14:tracePt t="93964" x="5797550" y="5254625"/>
          <p14:tracePt t="93967" x="5797550" y="5262563"/>
          <p14:tracePt t="93982" x="5805488" y="5262563"/>
          <p14:tracePt t="93986" x="5813425" y="5270500"/>
          <p14:tracePt t="93994" x="5813425" y="5278438"/>
          <p14:tracePt t="93997" x="5821363" y="5278438"/>
          <p14:tracePt t="94023" x="5829300" y="5278438"/>
          <p14:tracePt t="94070" x="5837238" y="5278438"/>
          <p14:tracePt t="94077" x="5845175" y="5278438"/>
          <p14:tracePt t="94096" x="5853113" y="5278438"/>
          <p14:tracePt t="94397" x="5861050" y="5278438"/>
          <p14:tracePt t="94403" x="5868988" y="5278438"/>
          <p14:tracePt t="94404" x="5876925" y="5278438"/>
          <p14:tracePt t="94408" x="5884863" y="5278438"/>
          <p14:tracePt t="94412" x="5892800" y="5278438"/>
          <p14:tracePt t="94417" x="5908675" y="5278438"/>
          <p14:tracePt t="94420" x="5916613" y="5278438"/>
          <p14:tracePt t="94422" x="5916613" y="5286375"/>
          <p14:tracePt t="94422" x="5924550" y="5286375"/>
          <p14:tracePt t="94425" x="5932488" y="5286375"/>
          <p14:tracePt t="94426" x="5940425" y="5286375"/>
          <p14:tracePt t="94428" x="5948363" y="5286375"/>
          <p14:tracePt t="94431" x="5956300" y="5286375"/>
          <p14:tracePt t="94433" x="5964238" y="5286375"/>
          <p14:tracePt t="94434" x="5972175" y="5286375"/>
          <p14:tracePt t="94436" x="5980113" y="5286375"/>
          <p14:tracePt t="94438" x="5988050" y="5286375"/>
          <p14:tracePt t="94440" x="6003925" y="5286375"/>
          <p14:tracePt t="94442" x="6019800" y="5286375"/>
          <p14:tracePt t="94444" x="6027738" y="5286375"/>
          <p14:tracePt t="94444" x="6035675" y="5286375"/>
          <p14:tracePt t="94447" x="6043613" y="5286375"/>
          <p14:tracePt t="94447" x="6051550" y="5286375"/>
          <p14:tracePt t="94449" x="6059488" y="5286375"/>
          <p14:tracePt t="94450" x="6067425" y="5286375"/>
          <p14:tracePt t="94451" x="6075363" y="5278438"/>
          <p14:tracePt t="94452" x="6083300" y="5278438"/>
          <p14:tracePt t="94453" x="6091238" y="5278438"/>
          <p14:tracePt t="94454" x="6108700" y="5278438"/>
          <p14:tracePt t="94454" x="6116638" y="5278438"/>
          <p14:tracePt t="94455" x="6116638" y="5270500"/>
          <p14:tracePt t="94456" x="6132513" y="5270500"/>
          <p14:tracePt t="94457" x="6140450" y="5262563"/>
          <p14:tracePt t="94458" x="6148388" y="5254625"/>
          <p14:tracePt t="94459" x="6164263" y="5246688"/>
          <p14:tracePt t="94460" x="6180138" y="5246688"/>
          <p14:tracePt t="94461" x="6188075" y="5238750"/>
          <p14:tracePt t="94463" x="6203950" y="5230813"/>
          <p14:tracePt t="94463" x="6211888" y="5230813"/>
          <p14:tracePt t="94465" x="6227763" y="5214938"/>
          <p14:tracePt t="94466" x="6243638" y="5214938"/>
          <p14:tracePt t="94467" x="6259513" y="5199063"/>
          <p14:tracePt t="94468" x="6267450" y="5191125"/>
          <p14:tracePt t="94468" x="6291263" y="5175250"/>
          <p14:tracePt t="94469" x="6299200" y="5167313"/>
          <p14:tracePt t="94470" x="6307138" y="5159375"/>
          <p14:tracePt t="94471" x="6338888" y="5143500"/>
          <p14:tracePt t="94473" x="6354763" y="5135563"/>
          <p14:tracePt t="94473" x="6362700" y="5119688"/>
          <p14:tracePt t="94475" x="6378575" y="5111750"/>
          <p14:tracePt t="94475" x="6410325" y="5095875"/>
          <p14:tracePt t="94477" x="6426200" y="5087938"/>
          <p14:tracePt t="94477" x="6434138" y="5072063"/>
          <p14:tracePt t="94478" x="6451600" y="5064125"/>
          <p14:tracePt t="94480" x="6467475" y="5056188"/>
          <p14:tracePt t="94480" x="6483350" y="5040313"/>
          <p14:tracePt t="94482" x="6499225" y="5032375"/>
          <p14:tracePt t="94484" x="6538913" y="5000625"/>
          <p14:tracePt t="94485" x="6554788" y="4984750"/>
          <p14:tracePt t="94485" x="6570663" y="4967288"/>
          <p14:tracePt t="94486" x="6594475" y="4951413"/>
          <p14:tracePt t="94489" x="6626225" y="4927600"/>
          <p14:tracePt t="94489" x="6650038" y="4911725"/>
          <p14:tracePt t="94490" x="6673850" y="4887913"/>
          <p14:tracePt t="94491" x="6697663" y="4872038"/>
          <p14:tracePt t="94492" x="6721475" y="4856163"/>
          <p14:tracePt t="94493" x="6737350" y="4840288"/>
          <p14:tracePt t="94494" x="6769100" y="4824413"/>
          <p14:tracePt t="94495" x="6784975" y="4808538"/>
          <p14:tracePt t="94496" x="6810375" y="4792663"/>
          <p14:tracePt t="94498" x="6842125" y="4768850"/>
          <p14:tracePt t="94499" x="6897688" y="4721225"/>
          <p14:tracePt t="94501" x="6921500" y="4697413"/>
          <p14:tracePt t="94502" x="6945313" y="4673600"/>
          <p14:tracePt t="94502" x="6985000" y="4649788"/>
          <p14:tracePt t="94504" x="7032625" y="4600575"/>
          <p14:tracePt t="94505" x="7056438" y="4576763"/>
          <p14:tracePt t="94506" x="7088188" y="4552950"/>
          <p14:tracePt t="94507" x="7112000" y="4529138"/>
          <p14:tracePt t="94508" x="7153275" y="4489450"/>
          <p14:tracePt t="94509" x="7177088" y="4473575"/>
          <p14:tracePt t="94510" x="7208838" y="4441825"/>
          <p14:tracePt t="94512" x="7224713" y="4425950"/>
          <p14:tracePt t="94512" x="7256463" y="4394200"/>
          <p14:tracePt t="94514" x="7288213" y="4370388"/>
          <p14:tracePt t="94514" x="7304088" y="4346575"/>
          <p14:tracePt t="94515" x="7335838" y="4314825"/>
          <p14:tracePt t="94517" x="7359650" y="4291013"/>
          <p14:tracePt t="94517" x="7383463" y="4257675"/>
          <p14:tracePt t="94519" x="7415213" y="4233863"/>
          <p14:tracePt t="94520" x="7423150" y="4210050"/>
          <p14:tracePt t="94520" x="7446963" y="4186238"/>
          <p14:tracePt t="94521" x="7470775" y="4154488"/>
          <p14:tracePt t="94522" x="7496175" y="4130675"/>
          <p14:tracePt t="94523" x="7512050" y="4106863"/>
          <p14:tracePt t="94524" x="7535863" y="4075113"/>
          <p14:tracePt t="94525" x="7559675" y="4035425"/>
          <p14:tracePt t="94526" x="7575550" y="4011613"/>
          <p14:tracePt t="94527" x="7591425" y="3995738"/>
          <p14:tracePt t="94528" x="7607300" y="3963988"/>
          <p14:tracePt t="94529" x="7623175" y="3930650"/>
          <p14:tracePt t="94530" x="7639050" y="3914775"/>
          <p14:tracePt t="94531" x="7654925" y="3883025"/>
          <p14:tracePt t="94532" x="7678738" y="3859213"/>
          <p14:tracePt t="94533" x="7686675" y="3827463"/>
          <p14:tracePt t="94534" x="7710488" y="3803650"/>
          <p14:tracePt t="94535" x="7726363" y="3779838"/>
          <p14:tracePt t="94537" x="7734300" y="3740150"/>
          <p14:tracePt t="94537" x="7742238" y="3724275"/>
          <p14:tracePt t="94538" x="7758113" y="3700463"/>
          <p14:tracePt t="94540" x="7766050" y="3668713"/>
          <p14:tracePt t="94541" x="7781925" y="3644900"/>
          <p14:tracePt t="94541" x="7805738" y="3621088"/>
          <p14:tracePt t="94542" x="7813675" y="3579813"/>
          <p14:tracePt t="94543" x="7829550" y="3556000"/>
          <p14:tracePt t="94544" x="7847013" y="3532188"/>
          <p14:tracePt t="94545" x="7854950" y="3508375"/>
          <p14:tracePt t="94546" x="7862888" y="3476625"/>
          <p14:tracePt t="94547" x="7878763" y="3452813"/>
          <p14:tracePt t="94549" x="7894638" y="3413125"/>
          <p14:tracePt t="94549" x="7902575" y="3389313"/>
          <p14:tracePt t="94550" x="7918450" y="3357563"/>
          <p14:tracePt t="94551" x="7934325" y="3325813"/>
          <p14:tracePt t="94553" x="7942263" y="3309938"/>
          <p14:tracePt t="94554" x="7958138" y="3286125"/>
          <p14:tracePt t="94554" x="7966075" y="3252788"/>
          <p14:tracePt t="94555" x="7974013" y="3221038"/>
          <p14:tracePt t="94556" x="7989888" y="3189288"/>
          <p14:tracePt t="94557" x="7997825" y="3165475"/>
          <p14:tracePt t="94558" x="8013700" y="3133725"/>
          <p14:tracePt t="94559" x="8021638" y="3101975"/>
          <p14:tracePt t="94560" x="8037513" y="3070225"/>
          <p14:tracePt t="94561" x="8045450" y="3054350"/>
          <p14:tracePt t="94562" x="8053388" y="3030538"/>
          <p14:tracePt t="94563" x="8061325" y="2998788"/>
          <p14:tracePt t="94564" x="8077200" y="2967038"/>
          <p14:tracePt t="94565" x="8085138" y="2943225"/>
          <p14:tracePt t="94566" x="8093075" y="2919413"/>
          <p14:tracePt t="94567" x="8101013" y="2894013"/>
          <p14:tracePt t="94568" x="8108950" y="2862263"/>
          <p14:tracePt t="94570" x="8116888" y="2846388"/>
          <p14:tracePt t="94570" x="8124825" y="2814638"/>
          <p14:tracePt t="94571" x="8132763" y="2798763"/>
          <p14:tracePt t="94572" x="8140700" y="2774950"/>
          <p14:tracePt t="94573" x="8148638" y="2751138"/>
          <p14:tracePt t="94574" x="8148638" y="2727325"/>
          <p14:tracePt t="94575" x="8156575" y="2703513"/>
          <p14:tracePt t="94576" x="8164513" y="2679700"/>
          <p14:tracePt t="94577" x="8172450" y="2663825"/>
          <p14:tracePt t="94578" x="8172450" y="2647950"/>
          <p14:tracePt t="94579" x="8172450" y="2624138"/>
          <p14:tracePt t="94580" x="8180388" y="2608263"/>
          <p14:tracePt t="94581" x="8189913" y="2584450"/>
          <p14:tracePt t="94582" x="8197850" y="2559050"/>
          <p14:tracePt t="94584" x="8197850" y="2543175"/>
          <p14:tracePt t="94584" x="8197850" y="2535238"/>
          <p14:tracePt t="94586" x="8205788" y="2519363"/>
          <p14:tracePt t="94587" x="8205788" y="2503488"/>
          <p14:tracePt t="94587" x="8205788" y="2487613"/>
          <p14:tracePt t="94588" x="8213725" y="2471738"/>
          <p14:tracePt t="94589" x="8213725" y="2455863"/>
          <p14:tracePt t="94590" x="8221663" y="2439988"/>
          <p14:tracePt t="94591" x="8221663" y="2432050"/>
          <p14:tracePt t="94592" x="8221663" y="2408238"/>
          <p14:tracePt t="94593" x="8221663" y="2392363"/>
          <p14:tracePt t="94595" x="8221663" y="2376488"/>
          <p14:tracePt t="94596" x="8221663" y="2360613"/>
          <p14:tracePt t="94597" x="8229600" y="2344738"/>
          <p14:tracePt t="94599" x="8229600" y="2328863"/>
          <p14:tracePt t="94599" x="8229600" y="2320925"/>
          <p14:tracePt t="94600" x="8229600" y="2312988"/>
          <p14:tracePt t="94602" x="8229600" y="2297113"/>
          <p14:tracePt t="94602" x="8237538" y="2297113"/>
          <p14:tracePt t="94603" x="8237538" y="2281238"/>
          <p14:tracePt t="94604" x="8237538" y="2273300"/>
          <p14:tracePt t="94605" x="8237538" y="2265363"/>
          <p14:tracePt t="94606" x="8237538" y="2257425"/>
          <p14:tracePt t="94607" x="8237538" y="2241550"/>
          <p14:tracePt t="94608" x="8237538" y="2233613"/>
          <p14:tracePt t="94609" x="8237538" y="2224088"/>
          <p14:tracePt t="94611" x="8237538" y="2216150"/>
          <p14:tracePt t="94612" x="8237538" y="2208213"/>
          <p14:tracePt t="94613" x="8237538" y="2200275"/>
          <p14:tracePt t="94615" x="8237538" y="2192338"/>
          <p14:tracePt t="94617" x="8237538" y="2176463"/>
          <p14:tracePt t="94619" x="8237538" y="2168525"/>
          <p14:tracePt t="94622" x="8237538" y="2152650"/>
          <p14:tracePt t="94623" x="8229600" y="2152650"/>
          <p14:tracePt t="94624" x="8229600" y="2144713"/>
          <p14:tracePt t="94627" x="8229600" y="2136775"/>
          <p14:tracePt t="94628" x="8221663" y="2128838"/>
          <p14:tracePt t="94634" x="8213725" y="2128838"/>
          <p14:tracePt t="94636" x="8205788" y="2120900"/>
          <p14:tracePt t="94639" x="8197850" y="2120900"/>
          <p14:tracePt t="94640" x="8197850" y="2112963"/>
          <p14:tracePt t="94643" x="8189913" y="2112963"/>
          <p14:tracePt t="94646" x="8189913" y="2105025"/>
          <p14:tracePt t="94647" x="8180388" y="2105025"/>
          <p14:tracePt t="94652" x="8172450" y="2105025"/>
          <p14:tracePt t="94654" x="8172450" y="2097088"/>
          <p14:tracePt t="94656" x="8164513" y="2097088"/>
          <p14:tracePt t="94660" x="8164513" y="2089150"/>
          <p14:tracePt t="94686" x="8156575" y="2089150"/>
          <p14:tracePt t="94696" x="8148638" y="2089150"/>
          <p14:tracePt t="94701" x="8132763" y="2097088"/>
          <p14:tracePt t="94702" x="8124825" y="2097088"/>
          <p14:tracePt t="94703" x="8116888" y="2097088"/>
          <p14:tracePt t="94704" x="8116888" y="2105025"/>
          <p14:tracePt t="94705" x="8108950" y="2105025"/>
          <p14:tracePt t="94706" x="8101013" y="2105025"/>
          <p14:tracePt t="94707" x="8093075" y="2112963"/>
          <p14:tracePt t="94709" x="8077200" y="2112963"/>
          <p14:tracePt t="94710" x="8077200" y="2120900"/>
          <p14:tracePt t="94712" x="8069263" y="2128838"/>
          <p14:tracePt t="94712" x="8061325" y="2128838"/>
          <p14:tracePt t="94713" x="8053388" y="2136775"/>
          <p14:tracePt t="94714" x="8037513" y="2144713"/>
          <p14:tracePt t="94715" x="8037513" y="2152650"/>
          <p14:tracePt t="94716" x="8029575" y="2152650"/>
          <p14:tracePt t="94717" x="8021638" y="2160588"/>
          <p14:tracePt t="94718" x="8013700" y="2168525"/>
          <p14:tracePt t="94720" x="8005763" y="2176463"/>
          <p14:tracePt t="94722" x="7997825" y="2184400"/>
          <p14:tracePt t="94722" x="7997825" y="2192338"/>
          <p14:tracePt t="94724" x="7989888" y="2200275"/>
          <p14:tracePt t="94725" x="7989888" y="2208213"/>
          <p14:tracePt t="94726" x="7981950" y="2216150"/>
          <p14:tracePt t="94728" x="7974013" y="2216150"/>
          <p14:tracePt t="94729" x="7974013" y="2233613"/>
          <p14:tracePt t="94730" x="7974013" y="2241550"/>
          <p14:tracePt t="94732" x="7974013" y="2249488"/>
          <p14:tracePt t="94732" x="7966075" y="2257425"/>
          <p14:tracePt t="94735" x="7966075" y="2265363"/>
          <p14:tracePt t="94736" x="7958138" y="2273300"/>
          <p14:tracePt t="94736" x="7958138" y="2281238"/>
          <p14:tracePt t="94737" x="7950200" y="2297113"/>
          <p14:tracePt t="94739" x="7950200" y="2312988"/>
          <p14:tracePt t="94741" x="7942263" y="2320925"/>
          <p14:tracePt t="94742" x="7942263" y="2328863"/>
          <p14:tracePt t="94743" x="7942263" y="2336800"/>
          <p14:tracePt t="94744" x="7934325" y="2352675"/>
          <p14:tracePt t="94745" x="7934325" y="2360613"/>
          <p14:tracePt t="94746" x="7934325" y="2368550"/>
          <p14:tracePt t="94748" x="7934325" y="2384425"/>
          <p14:tracePt t="94749" x="7934325" y="2392363"/>
          <p14:tracePt t="94751" x="7934325" y="2400300"/>
          <p14:tracePt t="94752" x="7934325" y="2408238"/>
          <p14:tracePt t="94752" x="7934325" y="2416175"/>
          <p14:tracePt t="94753" x="7934325" y="2432050"/>
          <p14:tracePt t="94754" x="7934325" y="2439988"/>
          <p14:tracePt t="94756" x="7926388" y="2447925"/>
          <p14:tracePt t="94756" x="7926388" y="2455863"/>
          <p14:tracePt t="94757" x="7926388" y="2463800"/>
          <p14:tracePt t="94758" x="7926388" y="2471738"/>
          <p14:tracePt t="94759" x="7926388" y="2479675"/>
          <p14:tracePt t="94760" x="7926388" y="2487613"/>
          <p14:tracePt t="94761" x="7926388" y="2495550"/>
          <p14:tracePt t="94762" x="7926388" y="2511425"/>
          <p14:tracePt t="94763" x="7918450" y="2519363"/>
          <p14:tracePt t="94764" x="7918450" y="2527300"/>
          <p14:tracePt t="94765" x="7918450" y="2535238"/>
          <p14:tracePt t="94766" x="7918450" y="2543175"/>
          <p14:tracePt t="94767" x="7918450" y="2551113"/>
          <p14:tracePt t="94768" x="7918450" y="2566988"/>
          <p14:tracePt t="94769" x="7918450" y="2576513"/>
          <p14:tracePt t="94770" x="7918450" y="2584450"/>
          <p14:tracePt t="94771" x="7918450" y="2592388"/>
          <p14:tracePt t="94772" x="7918450" y="2608263"/>
          <p14:tracePt t="94775" x="7918450" y="2616200"/>
          <p14:tracePt t="94776" x="7918450" y="2632075"/>
          <p14:tracePt t="94776" x="7918450" y="2640013"/>
          <p14:tracePt t="94777" x="7918450" y="2647950"/>
          <p14:tracePt t="94778" x="7918450" y="2663825"/>
          <p14:tracePt t="94779" x="7918450" y="2679700"/>
          <p14:tracePt t="94780" x="7918450" y="2687638"/>
          <p14:tracePt t="94781" x="7910513" y="2695575"/>
          <p14:tracePt t="94782" x="7910513" y="2711450"/>
          <p14:tracePt t="94785" x="7910513" y="2727325"/>
          <p14:tracePt t="94785" x="7910513" y="2735263"/>
          <p14:tracePt t="94786" x="7902575" y="2751138"/>
          <p14:tracePt t="94788" x="7894638" y="2767013"/>
          <p14:tracePt t="94789" x="7894638" y="2774950"/>
          <p14:tracePt t="94790" x="7894638" y="2790825"/>
          <p14:tracePt t="94791" x="7894638" y="2798763"/>
          <p14:tracePt t="94792" x="7894638" y="2806700"/>
          <p14:tracePt t="94793" x="7886700" y="2822575"/>
          <p14:tracePt t="94794" x="7886700" y="2830513"/>
          <p14:tracePt t="94795" x="7886700" y="2838450"/>
          <p14:tracePt t="94796" x="7878763" y="2854325"/>
          <p14:tracePt t="94797" x="7878763" y="2862263"/>
          <p14:tracePt t="94799" x="7878763" y="2870200"/>
          <p14:tracePt t="94800" x="7870825" y="2886075"/>
          <p14:tracePt t="94800" x="7870825" y="2894013"/>
          <p14:tracePt t="94801" x="7862888" y="2901950"/>
          <p14:tracePt t="94802" x="7862888" y="2919413"/>
          <p14:tracePt t="94803" x="7854950" y="2927350"/>
          <p14:tracePt t="94804" x="7854950" y="2935288"/>
          <p14:tracePt t="94805" x="7854950" y="2951163"/>
          <p14:tracePt t="94806" x="7854950" y="2959100"/>
          <p14:tracePt t="94807" x="7847013" y="2967038"/>
          <p14:tracePt t="94808" x="7847013" y="2974975"/>
          <p14:tracePt t="94809" x="7839075" y="2990850"/>
          <p14:tracePt t="94810" x="7839075" y="2998788"/>
          <p14:tracePt t="94811" x="7839075" y="3006725"/>
          <p14:tracePt t="94812" x="7839075" y="3022600"/>
          <p14:tracePt t="94813" x="7829550" y="3030538"/>
          <p14:tracePt t="94814" x="7829550" y="3038475"/>
          <p14:tracePt t="94815" x="7821613" y="3054350"/>
          <p14:tracePt t="94817" x="7821613" y="3062288"/>
          <p14:tracePt t="94817" x="7821613" y="3070225"/>
          <p14:tracePt t="94818" x="7821613" y="3086100"/>
          <p14:tracePt t="94819" x="7813675" y="3101975"/>
          <p14:tracePt t="94820" x="7813675" y="3109913"/>
          <p14:tracePt t="94821" x="7805738" y="3125788"/>
          <p14:tracePt t="94823" x="7805738" y="3133725"/>
          <p14:tracePt t="94823" x="7805738" y="3149600"/>
          <p14:tracePt t="94824" x="7805738" y="3157538"/>
          <p14:tracePt t="94825" x="7797800" y="3165475"/>
          <p14:tracePt t="94826" x="7789863" y="3181350"/>
          <p14:tracePt t="94827" x="7789863" y="3189288"/>
          <p14:tracePt t="94828" x="7789863" y="3197225"/>
          <p14:tracePt t="94829" x="7789863" y="3213100"/>
          <p14:tracePt t="94830" x="7789863" y="3221038"/>
          <p14:tracePt t="94831" x="7781925" y="3236913"/>
          <p14:tracePt t="94832" x="7773988" y="3244850"/>
          <p14:tracePt t="94834" x="7773988" y="3252788"/>
          <p14:tracePt t="94835" x="7773988" y="3262313"/>
          <p14:tracePt t="94835" x="7773988" y="3270250"/>
          <p14:tracePt t="94836" x="7758113" y="3278188"/>
          <p14:tracePt t="94837" x="7758113" y="3286125"/>
          <p14:tracePt t="94838" x="7758113" y="3302000"/>
          <p14:tracePt t="94839" x="7758113" y="3309938"/>
          <p14:tracePt t="94840" x="7758113" y="3317875"/>
          <p14:tracePt t="94841" x="7750175" y="3317875"/>
          <p14:tracePt t="94842" x="7750175" y="3325813"/>
          <p14:tracePt t="94843" x="7742238" y="3341688"/>
          <p14:tracePt t="94844" x="7742238" y="3349625"/>
          <p14:tracePt t="94845" x="7742238" y="3357563"/>
          <p14:tracePt t="94846" x="7734300" y="3365500"/>
          <p14:tracePt t="94847" x="7734300" y="3373438"/>
          <p14:tracePt t="94849" x="7726363" y="3381375"/>
          <p14:tracePt t="94849" x="7726363" y="3389313"/>
          <p14:tracePt t="94850" x="7726363" y="3397250"/>
          <p14:tracePt t="94851" x="7726363" y="3405188"/>
          <p14:tracePt t="94852" x="7718425" y="3413125"/>
          <p14:tracePt t="94853" x="7718425" y="3429000"/>
          <p14:tracePt t="94854" x="7718425" y="3436938"/>
          <p14:tracePt t="94856" x="7718425" y="3444875"/>
          <p14:tracePt t="94857" x="7718425" y="3452813"/>
          <p14:tracePt t="94858" x="7710488" y="3468688"/>
          <p14:tracePt t="94860" x="7702550" y="3476625"/>
          <p14:tracePt t="94861" x="7702550" y="3492500"/>
          <p14:tracePt t="94862" x="7702550" y="3500438"/>
          <p14:tracePt t="94864" x="7694613" y="3516313"/>
          <p14:tracePt t="94867" x="7694613" y="3524250"/>
          <p14:tracePt t="94868" x="7686675" y="3540125"/>
          <p14:tracePt t="94869" x="7686675" y="3556000"/>
          <p14:tracePt t="94871" x="7678738" y="3563938"/>
          <p14:tracePt t="94872" x="7678738" y="3571875"/>
          <p14:tracePt t="94872" x="7678738" y="3579813"/>
          <p14:tracePt t="94874" x="7678738" y="3587750"/>
          <p14:tracePt t="94874" x="7678738" y="3595688"/>
          <p14:tracePt t="94875" x="7678738" y="3605213"/>
          <p14:tracePt t="94876" x="7670800" y="3613150"/>
          <p14:tracePt t="94877" x="7662863" y="3629025"/>
          <p14:tracePt t="94879" x="7662863" y="3636963"/>
          <p14:tracePt t="94880" x="7662863" y="3652838"/>
          <p14:tracePt t="94881" x="7654925" y="3652838"/>
          <p14:tracePt t="94882" x="7654925" y="3660775"/>
          <p14:tracePt t="94884" x="7654925" y="3668713"/>
          <p14:tracePt t="94884" x="7646988" y="3676650"/>
          <p14:tracePt t="94885" x="7646988" y="3692525"/>
          <p14:tracePt t="94886" x="7639050" y="3700463"/>
          <p14:tracePt t="94887" x="7639050" y="3708400"/>
          <p14:tracePt t="94888" x="7631113" y="3716338"/>
          <p14:tracePt t="94890" x="7631113" y="3724275"/>
          <p14:tracePt t="94891" x="7623175" y="3732213"/>
          <p14:tracePt t="94902" x="7599363" y="3803650"/>
          <p14:tracePt t="94903" x="7591425" y="3811588"/>
          <p14:tracePt t="94904" x="7591425" y="3819525"/>
          <p14:tracePt t="94905" x="7583488" y="3827463"/>
          <p14:tracePt t="94906" x="7575550" y="3835400"/>
          <p14:tracePt t="94908" x="7575550" y="3843338"/>
          <p14:tracePt t="94910" x="7575550" y="3859213"/>
          <p14:tracePt t="94911" x="7567613" y="3859213"/>
          <p14:tracePt t="94913" x="7567613" y="3867150"/>
          <p14:tracePt t="94914" x="7567613" y="3883025"/>
          <p14:tracePt t="94917" x="7559675" y="3890963"/>
          <p14:tracePt t="94919" x="7559675" y="3906838"/>
          <p14:tracePt t="94921" x="7551738" y="3914775"/>
          <p14:tracePt t="94923" x="7551738" y="3922713"/>
          <p14:tracePt t="94923" x="7551738" y="3930650"/>
          <p14:tracePt t="94924" x="7551738" y="3938588"/>
          <p14:tracePt t="94925" x="7551738" y="3948113"/>
          <p14:tracePt t="94926" x="7551738" y="3956050"/>
          <p14:tracePt t="94927" x="7551738" y="3963988"/>
          <p14:tracePt t="94929" x="7551738" y="3979863"/>
          <p14:tracePt t="94931" x="7551738" y="3987800"/>
          <p14:tracePt t="94933" x="7551738" y="3995738"/>
          <p14:tracePt t="94935" x="7551738" y="4011613"/>
          <p14:tracePt t="94937" x="7551738" y="4019550"/>
          <p14:tracePt t="94937" x="7551738" y="4027488"/>
          <p14:tracePt t="94939" x="7551738" y="4035425"/>
          <p14:tracePt t="94939" x="7559675" y="4043363"/>
          <p14:tracePt t="94942" x="7559675" y="4059238"/>
          <p14:tracePt t="94943" x="7559675" y="4067175"/>
          <p14:tracePt t="94944" x="7567613" y="4075113"/>
          <p14:tracePt t="94945" x="7567613" y="4083050"/>
          <p14:tracePt t="94946" x="7567613" y="4090988"/>
          <p14:tracePt t="94947" x="7575550" y="4090988"/>
          <p14:tracePt t="94949" x="7575550" y="4098925"/>
          <p14:tracePt t="94950" x="7583488" y="4098925"/>
          <p14:tracePt t="94951" x="7583488" y="4114800"/>
          <p14:tracePt t="94952" x="7591425" y="4130675"/>
          <p14:tracePt t="94954" x="7591425" y="4138613"/>
          <p14:tracePt t="94956" x="7599363" y="4138613"/>
          <p14:tracePt t="94957" x="7599363" y="4146550"/>
          <p14:tracePt t="94958" x="7607300" y="4146550"/>
          <p14:tracePt t="94958" x="7607300" y="4154488"/>
          <p14:tracePt t="94959" x="7607300" y="4162425"/>
          <p14:tracePt t="94960" x="7615238" y="4162425"/>
          <p14:tracePt t="94962" x="7623175" y="4170363"/>
          <p14:tracePt t="94963" x="7623175" y="4178300"/>
          <p14:tracePt t="94965" x="7631113" y="4186238"/>
          <p14:tracePt t="94967" x="7639050" y="4186238"/>
          <p14:tracePt t="94968" x="7639050" y="4194175"/>
          <p14:tracePt t="94970" x="7646988" y="4194175"/>
          <p14:tracePt t="94973" x="7654925" y="4202113"/>
          <p14:tracePt t="94976" x="7662863" y="4202113"/>
          <p14:tracePt t="94978" x="7662863" y="4210050"/>
          <p14:tracePt t="94979" x="7670800" y="4210050"/>
          <p14:tracePt t="94982" x="7678738" y="4210050"/>
          <p14:tracePt t="94986" x="7686675" y="4210050"/>
          <p14:tracePt t="94990" x="7694613" y="4210050"/>
          <p14:tracePt t="94991" x="7702550" y="4210050"/>
          <p14:tracePt t="94995" x="7710488" y="4210050"/>
          <p14:tracePt t="94999" x="7718425" y="4210050"/>
          <p14:tracePt t="95000" x="7726363" y="4210050"/>
          <p14:tracePt t="95001" x="7734300" y="4210050"/>
          <p14:tracePt t="95002" x="7742238" y="4210050"/>
          <p14:tracePt t="95003" x="7742238" y="4202113"/>
          <p14:tracePt t="95004" x="7750175" y="4202113"/>
          <p14:tracePt t="95007" x="7758113" y="4194175"/>
          <p14:tracePt t="95008" x="7766050" y="4194175"/>
          <p14:tracePt t="95009" x="7773988" y="4194175"/>
          <p14:tracePt t="95009" x="7773988" y="4186238"/>
          <p14:tracePt t="95011" x="7781925" y="4186238"/>
          <p14:tracePt t="95012" x="7789863" y="4178300"/>
          <p14:tracePt t="95013" x="7797800" y="4170363"/>
          <p14:tracePt t="95013" x="7805738" y="4170363"/>
          <p14:tracePt t="95015" x="7813675" y="4162425"/>
          <p14:tracePt t="95018" x="7829550" y="4146550"/>
          <p14:tracePt t="95018" x="7839075" y="4138613"/>
          <p14:tracePt t="95019" x="7847013" y="4130675"/>
          <p14:tracePt t="95020" x="7854950" y="4122738"/>
          <p14:tracePt t="95022" x="7870825" y="4114800"/>
          <p14:tracePt t="95022" x="7870825" y="4106863"/>
          <p14:tracePt t="95023" x="7886700" y="4098925"/>
          <p14:tracePt t="95024" x="7894638" y="4090988"/>
          <p14:tracePt t="95025" x="7902575" y="4083050"/>
          <p14:tracePt t="95026" x="7910513" y="4067175"/>
          <p14:tracePt t="95027" x="7926388" y="4059238"/>
          <p14:tracePt t="95028" x="7926388" y="4051300"/>
          <p14:tracePt t="95029" x="7934325" y="4043363"/>
          <p14:tracePt t="95030" x="7950200" y="4027488"/>
          <p14:tracePt t="95032" x="7958138" y="4019550"/>
          <p14:tracePt t="95032" x="7966075" y="4011613"/>
          <p14:tracePt t="95033" x="7974013" y="3995738"/>
          <p14:tracePt t="95035" x="7989888" y="3987800"/>
          <p14:tracePt t="95035" x="7997825" y="3971925"/>
          <p14:tracePt t="95036" x="7997825" y="3963988"/>
          <p14:tracePt t="95037" x="8005763" y="3956050"/>
          <p14:tracePt t="95038" x="8013700" y="3938588"/>
          <p14:tracePt t="95039" x="8029575" y="3922713"/>
          <p14:tracePt t="95040" x="8029575" y="3914775"/>
          <p14:tracePt t="95041" x="8045450" y="3898900"/>
          <p14:tracePt t="95042" x="8045450" y="3883025"/>
          <p14:tracePt t="95043" x="8061325" y="3875088"/>
          <p14:tracePt t="95044" x="8069263" y="3859213"/>
          <p14:tracePt t="95045" x="8069263" y="3843338"/>
          <p14:tracePt t="95046" x="8085138" y="3835400"/>
          <p14:tracePt t="95047" x="8085138" y="3819525"/>
          <p14:tracePt t="95049" x="8093075" y="3795713"/>
          <p14:tracePt t="95049" x="8101013" y="3787775"/>
          <p14:tracePt t="95051" x="8116888" y="3756025"/>
          <p14:tracePt t="95052" x="8116888" y="3740150"/>
          <p14:tracePt t="95053" x="8132763" y="3724275"/>
          <p14:tracePt t="95054" x="8132763" y="3708400"/>
          <p14:tracePt t="95055" x="8140700" y="3692525"/>
          <p14:tracePt t="95056" x="8148638" y="3676650"/>
          <p14:tracePt t="95057" x="8148638" y="3660775"/>
          <p14:tracePt t="95058" x="8156575" y="3644900"/>
          <p14:tracePt t="95059" x="8164513" y="3629025"/>
          <p14:tracePt t="95061" x="8164513" y="3613150"/>
          <p14:tracePt t="95061" x="8172450" y="3595688"/>
          <p14:tracePt t="95062" x="8180388" y="3587750"/>
          <p14:tracePt t="95064" x="8180388" y="3563938"/>
          <p14:tracePt t="95064" x="8189913" y="3548063"/>
          <p14:tracePt t="95065" x="8189913" y="3532188"/>
          <p14:tracePt t="95066" x="8197850" y="3516313"/>
          <p14:tracePt t="95068" x="8197850" y="3500438"/>
          <p14:tracePt t="95068" x="8205788" y="3484563"/>
          <p14:tracePt t="95069" x="8213725" y="3460750"/>
          <p14:tracePt t="95070" x="8213725" y="3444875"/>
          <p14:tracePt t="95071" x="8221663" y="3429000"/>
          <p14:tracePt t="95072" x="8221663" y="3413125"/>
          <p14:tracePt t="95073" x="8229600" y="3397250"/>
          <p14:tracePt t="95074" x="8229600" y="3381375"/>
          <p14:tracePt t="95075" x="8229600" y="3357563"/>
          <p14:tracePt t="95076" x="8229600" y="3333750"/>
          <p14:tracePt t="95077" x="8237538" y="3325813"/>
          <p14:tracePt t="95078" x="8245475" y="3309938"/>
          <p14:tracePt t="95079" x="8245475" y="3294063"/>
          <p14:tracePt t="95080" x="8253413" y="3270250"/>
          <p14:tracePt t="95082" x="8253413" y="3252788"/>
          <p14:tracePt t="95082" x="8253413" y="3236913"/>
          <p14:tracePt t="95083" x="8253413" y="3221038"/>
          <p14:tracePt t="95084" x="8253413" y="3205163"/>
          <p14:tracePt t="95085" x="8261350" y="3197225"/>
          <p14:tracePt t="95086" x="8269288" y="3173413"/>
          <p14:tracePt t="95087" x="8269288" y="3157538"/>
          <p14:tracePt t="95088" x="8269288" y="3141663"/>
          <p14:tracePt t="95089" x="8269288" y="3133725"/>
          <p14:tracePt t="95090" x="8269288" y="3117850"/>
          <p14:tracePt t="95091" x="8269288" y="3094038"/>
          <p14:tracePt t="95092" x="8269288" y="3078163"/>
          <p14:tracePt t="95093" x="8269288" y="3070225"/>
          <p14:tracePt t="95094" x="8269288" y="3062288"/>
          <p14:tracePt t="95095" x="8269288" y="3046413"/>
          <p14:tracePt t="95096" x="8269288" y="3030538"/>
          <p14:tracePt t="95097" x="8269288" y="3006725"/>
          <p14:tracePt t="95099" x="8269288" y="2998788"/>
          <p14:tracePt t="95099" x="8269288" y="2990850"/>
          <p14:tracePt t="95100" x="8269288" y="2974975"/>
          <p14:tracePt t="95101" x="8269288" y="2959100"/>
          <p14:tracePt t="95102" x="8269288" y="2951163"/>
          <p14:tracePt t="95103" x="8269288" y="2943225"/>
          <p14:tracePt t="95104" x="8261350" y="2927350"/>
          <p14:tracePt t="95105" x="8261350" y="2909888"/>
          <p14:tracePt t="95106" x="8261350" y="2901950"/>
          <p14:tracePt t="95107" x="8261350" y="2894013"/>
          <p14:tracePt t="95108" x="8253413" y="2878138"/>
          <p14:tracePt t="95109" x="8245475" y="2870200"/>
          <p14:tracePt t="95110" x="8245475" y="2862263"/>
          <p14:tracePt t="95111" x="8245475" y="2846388"/>
          <p14:tracePt t="95112" x="8237538" y="2838450"/>
          <p14:tracePt t="95113" x="8229600" y="2822575"/>
          <p14:tracePt t="95114" x="8229600" y="2806700"/>
          <p14:tracePt t="95115" x="8221663" y="2806700"/>
          <p14:tracePt t="95116" x="8213725" y="2790825"/>
          <p14:tracePt t="95117" x="8213725" y="2774950"/>
          <p14:tracePt t="95118" x="8205788" y="2767013"/>
          <p14:tracePt t="95119" x="8205788" y="2759075"/>
          <p14:tracePt t="95120" x="8197850" y="2751138"/>
          <p14:tracePt t="95122" x="8197850" y="2743200"/>
          <p14:tracePt t="95122" x="8180388" y="2727325"/>
          <p14:tracePt t="95123" x="8180388" y="2719388"/>
          <p14:tracePt t="95124" x="8172450" y="2711450"/>
          <p14:tracePt t="95125" x="8164513" y="2695575"/>
          <p14:tracePt t="95126" x="8156575" y="2687638"/>
          <p14:tracePt t="95127" x="8148638" y="2679700"/>
          <p14:tracePt t="95128" x="8140700" y="2663825"/>
          <p14:tracePt t="95129" x="8132763" y="2663825"/>
          <p14:tracePt t="95130" x="8124825" y="2647950"/>
          <p14:tracePt t="95131" x="8108950" y="2640013"/>
          <p14:tracePt t="95132" x="8108950" y="2624138"/>
          <p14:tracePt t="95133" x="8093075" y="2616200"/>
          <p14:tracePt t="95135" x="8085138" y="2608263"/>
          <p14:tracePt t="95135" x="8077200" y="2600325"/>
          <p14:tracePt t="95136" x="8069263" y="2592388"/>
          <p14:tracePt t="95137" x="8061325" y="2584450"/>
          <p14:tracePt t="95138" x="8045450" y="2576513"/>
          <p14:tracePt t="95139" x="8037513" y="2559050"/>
          <p14:tracePt t="95140" x="8029575" y="2551113"/>
          <p14:tracePt t="95141" x="8021638" y="2543175"/>
          <p14:tracePt t="95142" x="8005763" y="2535238"/>
          <p14:tracePt t="95143" x="7997825" y="2527300"/>
          <p14:tracePt t="95144" x="7989888" y="2519363"/>
          <p14:tracePt t="95145" x="7974013" y="2511425"/>
          <p14:tracePt t="95146" x="7966075" y="2495550"/>
          <p14:tracePt t="95147" x="7950200" y="2495550"/>
          <p14:tracePt t="95149" x="7934325" y="2479675"/>
          <p14:tracePt t="95150" x="7918450" y="2471738"/>
          <p14:tracePt t="95151" x="7910513" y="2463800"/>
          <p14:tracePt t="95153" x="7902575" y="2463800"/>
          <p14:tracePt t="95153" x="7878763" y="2447925"/>
          <p14:tracePt t="95154" x="7870825" y="2439988"/>
          <p14:tracePt t="95155" x="7862888" y="2439988"/>
          <p14:tracePt t="95156" x="7847013" y="2424113"/>
          <p14:tracePt t="95157" x="7839075" y="2424113"/>
          <p14:tracePt t="95158" x="7821613" y="2424113"/>
          <p14:tracePt t="95159" x="7813675" y="2416175"/>
          <p14:tracePt t="95160" x="7797800" y="2408238"/>
          <p14:tracePt t="95161" x="7789863" y="2408238"/>
          <p14:tracePt t="95162" x="7773988" y="2400300"/>
          <p14:tracePt t="95163" x="7758113" y="2400300"/>
          <p14:tracePt t="95164" x="7750175" y="2392363"/>
          <p14:tracePt t="95165" x="7742238" y="2392363"/>
          <p14:tracePt t="95166" x="7726363" y="2384425"/>
          <p14:tracePt t="95167" x="7718425" y="2384425"/>
          <p14:tracePt t="95169" x="7702550" y="2384425"/>
          <p14:tracePt t="95169" x="7686675" y="2376488"/>
          <p14:tracePt t="95170" x="7678738" y="2376488"/>
          <p14:tracePt t="95171" x="7662863" y="2376488"/>
          <p14:tracePt t="95172" x="7654925" y="2376488"/>
          <p14:tracePt t="95173" x="7639050" y="2376488"/>
          <p14:tracePt t="95174" x="7623175" y="2376488"/>
          <p14:tracePt t="95176" x="7607300" y="2376488"/>
          <p14:tracePt t="95177" x="7599363" y="2376488"/>
          <p14:tracePt t="95178" x="7583488" y="2376488"/>
          <p14:tracePt t="95179" x="7575550" y="2376488"/>
          <p14:tracePt t="95180" x="7567613" y="2376488"/>
          <p14:tracePt t="95182" x="7535863" y="2376488"/>
          <p14:tracePt t="95184" x="7527925" y="2376488"/>
          <p14:tracePt t="95184" x="7519988" y="2376488"/>
          <p14:tracePt t="95185" x="7512050" y="2376488"/>
          <p14:tracePt t="95186" x="7504113" y="2384425"/>
          <p14:tracePt t="95187" x="7486650" y="2384425"/>
          <p14:tracePt t="95188" x="7478713" y="2384425"/>
          <p14:tracePt t="95189" x="7462838" y="2392363"/>
          <p14:tracePt t="95191" x="7446963" y="2400300"/>
          <p14:tracePt t="95192" x="7439025" y="2400300"/>
          <p14:tracePt t="95193" x="7431088" y="2400300"/>
          <p14:tracePt t="95194" x="7423150" y="2408238"/>
          <p14:tracePt t="95196" x="7407275" y="2408238"/>
          <p14:tracePt t="95196" x="7399338" y="2416175"/>
          <p14:tracePt t="95198" x="7391400" y="2424113"/>
          <p14:tracePt t="95199" x="7375525" y="2424113"/>
          <p14:tracePt t="95200" x="7375525" y="2432050"/>
          <p14:tracePt t="95200" x="7359650" y="2439988"/>
          <p14:tracePt t="95201" x="7351713" y="2439988"/>
          <p14:tracePt t="95202" x="7343775" y="2447925"/>
          <p14:tracePt t="95203" x="7327900" y="2455863"/>
          <p14:tracePt t="95204" x="7319963" y="2463800"/>
          <p14:tracePt t="95205" x="7312025" y="2471738"/>
          <p14:tracePt t="95206" x="7296150" y="2471738"/>
          <p14:tracePt t="95207" x="7288213" y="2487613"/>
          <p14:tracePt t="95208" x="7280275" y="2487613"/>
          <p14:tracePt t="95209" x="7272338" y="2495550"/>
          <p14:tracePt t="95210" x="7264400" y="2503488"/>
          <p14:tracePt t="95211" x="7248525" y="2511425"/>
          <p14:tracePt t="95212" x="7240588" y="2519363"/>
          <p14:tracePt t="95213" x="7232650" y="2519363"/>
          <p14:tracePt t="95214" x="7216775" y="2527300"/>
          <p14:tracePt t="95215" x="7208838" y="2535238"/>
          <p14:tracePt t="95216" x="7192963" y="2543175"/>
          <p14:tracePt t="95218" x="7192963" y="2551113"/>
          <p14:tracePt t="95218" x="7185025" y="2551113"/>
          <p14:tracePt t="95219" x="7169150" y="2559050"/>
          <p14:tracePt t="95220" x="7161213" y="2566988"/>
          <p14:tracePt t="95221" x="7153275" y="2576513"/>
          <p14:tracePt t="95222" x="7145338" y="2584450"/>
          <p14:tracePt t="95223" x="7135813" y="2584450"/>
          <p14:tracePt t="95224" x="7119938" y="2600325"/>
          <p14:tracePt t="95226" x="7104063" y="2600325"/>
          <p14:tracePt t="95227" x="7096125" y="2616200"/>
          <p14:tracePt t="95228" x="7088188" y="2616200"/>
          <p14:tracePt t="95229" x="7072313" y="2624138"/>
          <p14:tracePt t="95230" x="7064375" y="2632075"/>
          <p14:tracePt t="95232" x="7056438" y="2640013"/>
          <p14:tracePt t="95233" x="7040563" y="2647950"/>
          <p14:tracePt t="95235" x="7032625" y="2647950"/>
          <p14:tracePt t="95236" x="7024688" y="2655888"/>
          <p14:tracePt t="95236" x="7016750" y="2663825"/>
          <p14:tracePt t="95237" x="7008813" y="2663825"/>
          <p14:tracePt t="95238" x="6992938" y="2679700"/>
          <p14:tracePt t="95240" x="6977063" y="2687638"/>
          <p14:tracePt t="95241" x="6977063" y="2695575"/>
          <p14:tracePt t="95242" x="6969125" y="2695575"/>
          <p14:tracePt t="95243" x="6961188" y="2703513"/>
          <p14:tracePt t="95244" x="6953250" y="2711450"/>
          <p14:tracePt t="95245" x="6945313" y="2719388"/>
          <p14:tracePt t="95247" x="6929438" y="2727325"/>
          <p14:tracePt t="95249" x="6929438" y="2735263"/>
          <p14:tracePt t="95249" x="6921500" y="2743200"/>
          <p14:tracePt t="95251" x="6905625" y="2751138"/>
          <p14:tracePt t="95252" x="6905625" y="2759075"/>
          <p14:tracePt t="95253" x="6897688" y="2767013"/>
          <p14:tracePt t="95254" x="6897688" y="2774950"/>
          <p14:tracePt t="95255" x="6889750" y="2774950"/>
          <p14:tracePt t="95256" x="6881813" y="2790825"/>
          <p14:tracePt t="95257" x="6881813" y="2798763"/>
          <p14:tracePt t="95258" x="6873875" y="2806700"/>
          <p14:tracePt t="95260" x="6873875" y="2814638"/>
          <p14:tracePt t="95261" x="6865938" y="2822575"/>
          <p14:tracePt t="95261" x="6858000" y="2830513"/>
          <p14:tracePt t="95262" x="6858000" y="2838450"/>
          <p14:tracePt t="95263" x="6858000" y="2846388"/>
          <p14:tracePt t="95264" x="6850063" y="2862263"/>
          <p14:tracePt t="95265" x="6842125" y="2870200"/>
          <p14:tracePt t="95266" x="6842125" y="2878138"/>
          <p14:tracePt t="95268" x="6842125" y="2886075"/>
          <p14:tracePt t="95268" x="6834188" y="2894013"/>
          <p14:tracePt t="95269" x="6826250" y="2909888"/>
          <p14:tracePt t="95270" x="6826250" y="2919413"/>
          <p14:tracePt t="95272" x="6826250" y="2927350"/>
          <p14:tracePt t="95272" x="6818313" y="2943225"/>
          <p14:tracePt t="95273" x="6818313" y="2951163"/>
          <p14:tracePt t="95275" x="6810375" y="2967038"/>
          <p14:tracePt t="95276" x="6810375" y="2982913"/>
          <p14:tracePt t="95277" x="6810375" y="2990850"/>
          <p14:tracePt t="95278" x="6810375" y="2998788"/>
          <p14:tracePt t="95280" x="6802438" y="3022600"/>
          <p14:tracePt t="95281" x="6802438" y="3030538"/>
          <p14:tracePt t="95282" x="6802438" y="3038475"/>
          <p14:tracePt t="95282" x="6802438" y="3054350"/>
          <p14:tracePt t="95283" x="6802438" y="3062288"/>
          <p14:tracePt t="95284" x="6802438" y="3086100"/>
          <p14:tracePt t="95285" x="6802438" y="3094038"/>
          <p14:tracePt t="95286" x="6802438" y="3109913"/>
          <p14:tracePt t="95287" x="6794500" y="3125788"/>
          <p14:tracePt t="95288" x="6794500" y="3141663"/>
          <p14:tracePt t="95289" x="6794500" y="3157538"/>
          <p14:tracePt t="95290" x="6794500" y="3165475"/>
          <p14:tracePt t="95291" x="6794500" y="3181350"/>
          <p14:tracePt t="95292" x="6794500" y="3205163"/>
          <p14:tracePt t="95293" x="6794500" y="3221038"/>
          <p14:tracePt t="95294" x="6794500" y="3236913"/>
          <p14:tracePt t="95295" x="6794500" y="3252788"/>
          <p14:tracePt t="95296" x="6794500" y="3270250"/>
          <p14:tracePt t="95297" x="6794500" y="3286125"/>
          <p14:tracePt t="95299" x="6794500" y="3302000"/>
          <p14:tracePt t="95299" x="6794500" y="3317875"/>
          <p14:tracePt t="95300" x="6794500" y="3333750"/>
          <p14:tracePt t="95301" x="6794500" y="3349625"/>
          <p14:tracePt t="95302" x="6794500" y="3373438"/>
          <p14:tracePt t="95303" x="6794500" y="3389313"/>
          <p14:tracePt t="95304" x="6794500" y="3405188"/>
          <p14:tracePt t="95305" x="6794500" y="3413125"/>
          <p14:tracePt t="95307" x="6794500" y="3429000"/>
          <p14:tracePt t="95308" x="6794500" y="3444875"/>
          <p14:tracePt t="95308" x="6794500" y="3468688"/>
          <p14:tracePt t="95309" x="6794500" y="3492500"/>
          <p14:tracePt t="95310" x="6794500" y="3508375"/>
          <p14:tracePt t="95311" x="6794500" y="3516313"/>
          <p14:tracePt t="95313" x="6784975" y="3532188"/>
          <p14:tracePt t="95313" x="6784975" y="3548063"/>
          <p14:tracePt t="95314" x="6784975" y="3563938"/>
          <p14:tracePt t="95316" x="6784975" y="3579813"/>
          <p14:tracePt t="95316" x="6784975" y="3595688"/>
          <p14:tracePt t="95317" x="6784975" y="3613150"/>
          <p14:tracePt t="95318" x="6784975" y="3629025"/>
          <p14:tracePt t="95319" x="6784975" y="3636963"/>
          <p14:tracePt t="95320" x="6784975" y="3652838"/>
          <p14:tracePt t="95321" x="6784975" y="3668713"/>
          <p14:tracePt t="95322" x="6784975" y="3684588"/>
          <p14:tracePt t="95323" x="6784975" y="3692525"/>
          <p14:tracePt t="95324" x="6784975" y="3700463"/>
          <p14:tracePt t="95325" x="6784975" y="3724275"/>
          <p14:tracePt t="95326" x="6784975" y="3732213"/>
          <p14:tracePt t="95327" x="6784975" y="3748088"/>
          <p14:tracePt t="95329" x="6784975" y="3756025"/>
          <p14:tracePt t="95329" x="6784975" y="3771900"/>
          <p14:tracePt t="95330" x="6784975" y="3787775"/>
          <p14:tracePt t="95332" x="6784975" y="3795713"/>
          <p14:tracePt t="95332" x="6784975" y="3803650"/>
          <p14:tracePt t="95333" x="6784975" y="3819525"/>
          <p14:tracePt t="95334" x="6784975" y="3835400"/>
          <p14:tracePt t="95335" x="6784975" y="3851275"/>
          <p14:tracePt t="95336" x="6784975" y="3859213"/>
          <p14:tracePt t="95337" x="6784975" y="3875088"/>
          <p14:tracePt t="95338" x="6784975" y="3890963"/>
          <p14:tracePt t="95339" x="6784975" y="3898900"/>
          <p14:tracePt t="95340" x="6794500" y="3914775"/>
          <p14:tracePt t="95342" x="6794500" y="3922713"/>
          <p14:tracePt t="95342" x="6802438" y="3948113"/>
          <p14:tracePt t="95343" x="6802438" y="3963988"/>
          <p14:tracePt t="95345" x="6802438" y="3971925"/>
          <p14:tracePt t="95345" x="6810375" y="3987800"/>
          <p14:tracePt t="95346" x="6810375" y="4003675"/>
          <p14:tracePt t="95347" x="6818313" y="4011613"/>
          <p14:tracePt t="95349" x="6818313" y="4019550"/>
          <p14:tracePt t="95350" x="6826250" y="4043363"/>
          <p14:tracePt t="95350" x="6834188" y="4059238"/>
          <p14:tracePt t="95351" x="6842125" y="4075113"/>
          <p14:tracePt t="95352" x="6842125" y="4083050"/>
          <p14:tracePt t="95353" x="6842125" y="4098925"/>
          <p14:tracePt t="95354" x="6858000" y="4122738"/>
          <p14:tracePt t="95355" x="6865938" y="4130675"/>
          <p14:tracePt t="95356" x="6865938" y="4138613"/>
          <p14:tracePt t="95357" x="6873875" y="4170363"/>
          <p14:tracePt t="95358" x="6881813" y="4178300"/>
          <p14:tracePt t="95359" x="6889750" y="4194175"/>
          <p14:tracePt t="95360" x="6897688" y="4210050"/>
          <p14:tracePt t="95361" x="6905625" y="4233863"/>
          <p14:tracePt t="95362" x="6905625" y="4241800"/>
          <p14:tracePt t="95363" x="6921500" y="4257675"/>
          <p14:tracePt t="95364" x="6921500" y="4265613"/>
          <p14:tracePt t="95365" x="6937375" y="4298950"/>
          <p14:tracePt t="95366" x="6945313" y="4306888"/>
          <p14:tracePt t="95367" x="6953250" y="4330700"/>
          <p14:tracePt t="95368" x="6969125" y="4346575"/>
          <p14:tracePt t="95369" x="6977063" y="4370388"/>
          <p14:tracePt t="95370" x="6985000" y="4386263"/>
          <p14:tracePt t="95371" x="6992938" y="4402138"/>
          <p14:tracePt t="95372" x="7000875" y="4410075"/>
          <p14:tracePt t="95373" x="7008813" y="4441825"/>
          <p14:tracePt t="95374" x="7024688" y="4449763"/>
          <p14:tracePt t="95375" x="7024688" y="4473575"/>
          <p14:tracePt t="95376" x="7040563" y="4489450"/>
          <p14:tracePt t="95377" x="7040563" y="4513263"/>
          <p14:tracePt t="95378" x="7056438" y="4521200"/>
          <p14:tracePt t="95379" x="7064375" y="4537075"/>
          <p14:tracePt t="95380" x="7064375" y="4552950"/>
          <p14:tracePt t="95382" x="7080250" y="4568825"/>
          <p14:tracePt t="95382" x="7088188" y="4584700"/>
          <p14:tracePt t="95383" x="7096125" y="4600575"/>
          <p14:tracePt t="95385" x="7112000" y="4616450"/>
          <p14:tracePt t="95386" x="7112000" y="4633913"/>
          <p14:tracePt t="95386" x="7119938" y="4641850"/>
          <p14:tracePt t="95387" x="7127875" y="4665663"/>
          <p14:tracePt t="95388" x="7135813" y="4673600"/>
          <p14:tracePt t="95389" x="7153275" y="4689475"/>
          <p14:tracePt t="95390" x="7153275" y="4697413"/>
          <p14:tracePt t="95391" x="7161213" y="4713288"/>
          <p14:tracePt t="95392" x="7169150" y="4729163"/>
          <p14:tracePt t="95393" x="7177088" y="4737100"/>
          <p14:tracePt t="95394" x="7192963" y="4760913"/>
          <p14:tracePt t="95395" x="7192963" y="4768850"/>
          <p14:tracePt t="95396" x="7200900" y="4776788"/>
          <p14:tracePt t="95398" x="7208838" y="4784725"/>
          <p14:tracePt t="95398" x="7208838" y="4800600"/>
          <p14:tracePt t="95399" x="7216775" y="4808538"/>
          <p14:tracePt t="95401" x="7216775" y="4816475"/>
          <p14:tracePt t="95402" x="7232650" y="4824413"/>
          <p14:tracePt t="95403" x="7240588" y="4840288"/>
          <p14:tracePt t="95403" x="7240588" y="4848225"/>
          <p14:tracePt t="95404" x="7248525" y="4856163"/>
          <p14:tracePt t="95406" x="7248525" y="4864100"/>
          <p14:tracePt t="95407" x="7256463" y="4879975"/>
          <p14:tracePt t="95408" x="7264400" y="4879975"/>
          <p14:tracePt t="95409" x="7264400" y="4887913"/>
          <p14:tracePt t="95410" x="7272338" y="4887913"/>
          <p14:tracePt t="95411" x="7272338" y="4895850"/>
          <p14:tracePt t="95412" x="7272338" y="4903788"/>
          <p14:tracePt t="95413" x="7280275" y="4903788"/>
          <p14:tracePt t="95414" x="7280275" y="4911725"/>
          <p14:tracePt t="95415" x="7288213" y="4919663"/>
          <p14:tracePt t="95418" x="7288213" y="4927600"/>
          <p14:tracePt t="95419" x="7288213" y="4935538"/>
          <p14:tracePt t="95420" x="7296150" y="4935538"/>
          <p14:tracePt t="95422" x="7296150" y="4943475"/>
          <p14:tracePt t="95425" x="7296150" y="4951413"/>
          <p14:tracePt t="95443" x="7296150" y="4959350"/>
          <p14:tracePt t="95463" x="7280275" y="4951413"/>
          <p14:tracePt t="95467" x="7272338" y="4951413"/>
          <p14:tracePt t="95468" x="7272338" y="4943475"/>
          <p14:tracePt t="95469" x="7264400" y="4943475"/>
          <p14:tracePt t="95472" x="7256463" y="4943475"/>
          <p14:tracePt t="95472" x="7248525" y="4935538"/>
          <p14:tracePt t="95474" x="7240588" y="4935538"/>
          <p14:tracePt t="95475" x="7232650" y="4927600"/>
          <p14:tracePt t="95476" x="7224713" y="4927600"/>
          <p14:tracePt t="95478" x="7224713" y="4919663"/>
          <p14:tracePt t="95478" x="7216775" y="4919663"/>
          <p14:tracePt t="95479" x="7208838" y="4911725"/>
          <p14:tracePt t="95481" x="7200900" y="4911725"/>
          <p14:tracePt t="95482" x="7192963" y="4895850"/>
          <p14:tracePt t="95484" x="7177088" y="4895850"/>
          <p14:tracePt t="95484" x="7169150" y="4887913"/>
          <p14:tracePt t="95485" x="7161213" y="4879975"/>
          <p14:tracePt t="95486" x="7153275" y="4879975"/>
          <p14:tracePt t="95487" x="7145338" y="4872038"/>
          <p14:tracePt t="95488" x="7127875" y="4864100"/>
          <p14:tracePt t="95489" x="7112000" y="4856163"/>
          <p14:tracePt t="95490" x="7104063" y="4848225"/>
          <p14:tracePt t="95491" x="7088188" y="4840288"/>
          <p14:tracePt t="95492" x="7080250" y="4824413"/>
          <p14:tracePt t="95493" x="7064375" y="4824413"/>
          <p14:tracePt t="95494" x="7048500" y="4808538"/>
          <p14:tracePt t="95495" x="7032625" y="4800600"/>
          <p14:tracePt t="95496" x="7016750" y="4792663"/>
          <p14:tracePt t="95497" x="7000875" y="4776788"/>
          <p14:tracePt t="95498" x="6985000" y="4768850"/>
          <p14:tracePt t="95499" x="6961188" y="4752975"/>
          <p14:tracePt t="95501" x="6921500" y="4729163"/>
          <p14:tracePt t="95502" x="6913563" y="4729163"/>
          <p14:tracePt t="95503" x="6897688" y="4713288"/>
          <p14:tracePt t="95504" x="6873875" y="4705350"/>
          <p14:tracePt t="95505" x="6850063" y="4689475"/>
          <p14:tracePt t="95506" x="6826250" y="4673600"/>
          <p14:tracePt t="95507" x="6810375" y="4665663"/>
          <p14:tracePt t="95508" x="6794500" y="4649788"/>
          <p14:tracePt t="95509" x="6761163" y="4633913"/>
          <p14:tracePt t="95510" x="6737350" y="4616450"/>
          <p14:tracePt t="95511" x="6729413" y="4608513"/>
          <p14:tracePt t="95512" x="6697663" y="4592638"/>
          <p14:tracePt t="95513" x="6681788" y="4584700"/>
          <p14:tracePt t="95514" x="6657975" y="4568825"/>
          <p14:tracePt t="95515" x="6634163" y="4560888"/>
          <p14:tracePt t="95516" x="6602413" y="4537075"/>
          <p14:tracePt t="95517" x="6578600" y="4521200"/>
          <p14:tracePt t="95519" x="6562725" y="4513263"/>
          <p14:tracePt t="95520" x="6538913" y="4497388"/>
          <p14:tracePt t="95520" x="6515100" y="4489450"/>
          <p14:tracePt t="95521" x="6491288" y="4473575"/>
          <p14:tracePt t="95522" x="6467475" y="4465638"/>
          <p14:tracePt t="95523" x="6434138" y="4449763"/>
          <p14:tracePt t="95524" x="6410325" y="4433888"/>
          <p14:tracePt t="95525" x="6386513" y="4418013"/>
          <p14:tracePt t="95526" x="6370638" y="4410075"/>
          <p14:tracePt t="95527" x="6338888" y="4394200"/>
          <p14:tracePt t="95529" x="6315075" y="4394200"/>
          <p14:tracePt t="95529" x="6291263" y="4378325"/>
          <p14:tracePt t="95531" x="6267450" y="4362450"/>
          <p14:tracePt t="95532" x="6235700" y="4354513"/>
          <p14:tracePt t="95532" x="6211888" y="4338638"/>
          <p14:tracePt t="95533" x="6188075" y="4330700"/>
          <p14:tracePt t="95534" x="6164263" y="4322763"/>
          <p14:tracePt t="95535" x="6148388" y="4314825"/>
          <p14:tracePt t="95537" x="6116638" y="4298950"/>
          <p14:tracePt t="95538" x="6091238" y="4291013"/>
          <p14:tracePt t="95538" x="6075363" y="4291013"/>
          <p14:tracePt t="95539" x="6051550" y="4281488"/>
          <p14:tracePt t="95541" x="6027738" y="4273550"/>
          <p14:tracePt t="95541" x="6011863" y="4273550"/>
          <p14:tracePt t="95542" x="5995988" y="4265613"/>
          <p14:tracePt t="95544" x="5964238" y="4265613"/>
          <p14:tracePt t="95544" x="5948363" y="4257675"/>
          <p14:tracePt t="95545" x="5932488" y="4257675"/>
          <p14:tracePt t="95546" x="5908675" y="4257675"/>
          <p14:tracePt t="95547" x="5892800" y="4257675"/>
          <p14:tracePt t="95549" x="5884863" y="4249738"/>
          <p14:tracePt t="95549" x="5868988" y="4249738"/>
          <p14:tracePt t="95550" x="5845175" y="4249738"/>
          <p14:tracePt t="95552" x="5837238" y="4249738"/>
          <p14:tracePt t="95553" x="5821363" y="4249738"/>
          <p14:tracePt t="95553" x="5813425" y="4249738"/>
          <p14:tracePt t="95554" x="5789613" y="4249738"/>
          <p14:tracePt t="95556" x="5781675" y="4249738"/>
          <p14:tracePt t="95557" x="5773738" y="4257675"/>
          <p14:tracePt t="95558" x="5757863" y="4257675"/>
          <p14:tracePt t="95558" x="5757863" y="4265613"/>
          <p14:tracePt t="95559" x="5749925" y="4265613"/>
          <p14:tracePt t="95560" x="5732463" y="4273550"/>
          <p14:tracePt t="95562" x="5724525" y="4281488"/>
          <p14:tracePt t="95563" x="5716588" y="4281488"/>
          <p14:tracePt t="95564" x="5708650" y="4298950"/>
          <p14:tracePt t="95565" x="5700713" y="4298950"/>
          <p14:tracePt t="95566" x="5692775" y="4306888"/>
          <p14:tracePt t="95567" x="5692775" y="4314825"/>
          <p14:tracePt t="95569" x="5692775" y="4322763"/>
          <p14:tracePt t="95570" x="5684838" y="4330700"/>
          <p14:tracePt t="95570" x="5676900" y="4330700"/>
          <p14:tracePt t="95571" x="5676900" y="4346575"/>
          <p14:tracePt t="95573" x="5668963" y="4346575"/>
          <p14:tracePt t="95573" x="5668963" y="4354513"/>
          <p14:tracePt t="95574" x="5668963" y="4370388"/>
          <p14:tracePt t="95575" x="5661025" y="4378325"/>
          <p14:tracePt t="95576" x="5661025" y="4386263"/>
          <p14:tracePt t="95577" x="5661025" y="4394200"/>
          <p14:tracePt t="95578" x="5661025" y="4402138"/>
          <p14:tracePt t="95579" x="5661025" y="4418013"/>
          <p14:tracePt t="95582" x="5661025" y="4425950"/>
          <p14:tracePt t="95583" x="5653088" y="4433888"/>
          <p14:tracePt t="95584" x="5653088" y="4441825"/>
          <p14:tracePt t="95584" x="5653088" y="4449763"/>
          <p14:tracePt t="95585" x="5653088" y="4457700"/>
          <p14:tracePt t="95586" x="5653088" y="4465638"/>
          <p14:tracePt t="95587" x="5653088" y="4473575"/>
          <p14:tracePt t="95588" x="5653088" y="4489450"/>
          <p14:tracePt t="95590" x="5653088" y="4497388"/>
          <p14:tracePt t="95592" x="5653088" y="4505325"/>
          <p14:tracePt t="95592" x="5653088" y="4513263"/>
          <p14:tracePt t="95594" x="5653088" y="4521200"/>
          <p14:tracePt t="95595" x="5653088" y="4537075"/>
          <p14:tracePt t="95597" x="5653088" y="4545013"/>
          <p14:tracePt t="95599" x="5661025" y="4552950"/>
          <p14:tracePt t="95600" x="5661025" y="4560888"/>
          <p14:tracePt t="95601" x="5661025" y="4568825"/>
          <p14:tracePt t="95602" x="5668963" y="4576763"/>
          <p14:tracePt t="95603" x="5668963" y="4584700"/>
          <p14:tracePt t="95605" x="5676900" y="4592638"/>
          <p14:tracePt t="95606" x="5684838" y="4592638"/>
          <p14:tracePt t="95606" x="5684838" y="4600575"/>
          <p14:tracePt t="95609" x="5692775" y="4608513"/>
          <p14:tracePt t="95609" x="5692775" y="4616450"/>
          <p14:tracePt t="95610" x="5700713" y="4616450"/>
          <p14:tracePt t="95611" x="5708650" y="4624388"/>
          <p14:tracePt t="95613" x="5716588" y="4624388"/>
          <p14:tracePt t="95614" x="5716588" y="4633913"/>
          <p14:tracePt t="95615" x="5732463" y="4633913"/>
          <p14:tracePt t="95616" x="5732463" y="4641850"/>
          <p14:tracePt t="95618" x="5740400" y="4641850"/>
          <p14:tracePt t="95619" x="5749925" y="4649788"/>
          <p14:tracePt t="95621" x="5757863" y="4649788"/>
          <p14:tracePt t="95622" x="5765800" y="4649788"/>
          <p14:tracePt t="95623" x="5781675" y="4649788"/>
          <p14:tracePt t="95625" x="5789613" y="4649788"/>
          <p14:tracePt t="95626" x="5797550" y="4649788"/>
          <p14:tracePt t="95628" x="5813425" y="4649788"/>
          <p14:tracePt t="95629" x="5821363" y="4649788"/>
          <p14:tracePt t="95630" x="5829300" y="4649788"/>
          <p14:tracePt t="95632" x="5837238" y="4649788"/>
          <p14:tracePt t="95632" x="5853113" y="4649788"/>
          <p14:tracePt t="95634" x="5868988" y="4649788"/>
          <p14:tracePt t="95635" x="5884863" y="4649788"/>
          <p14:tracePt t="95636" x="5892800" y="4649788"/>
          <p14:tracePt t="95638" x="5900738" y="4641850"/>
          <p14:tracePt t="95638" x="5924550" y="4641850"/>
          <p14:tracePt t="95639" x="5932488" y="4641850"/>
          <p14:tracePt t="95641" x="5948363" y="4633913"/>
          <p14:tracePt t="95641" x="5956300" y="4624388"/>
          <p14:tracePt t="95642" x="5972175" y="4616450"/>
          <p14:tracePt t="95643" x="5988050" y="4616450"/>
          <p14:tracePt t="95644" x="6003925" y="4608513"/>
          <p14:tracePt t="95645" x="6027738" y="4600575"/>
          <p14:tracePt t="95646" x="6051550" y="4592638"/>
          <p14:tracePt t="95647" x="6059488" y="4576763"/>
          <p14:tracePt t="95649" x="6083300" y="4576763"/>
          <p14:tracePt t="95649" x="6100763" y="4560888"/>
          <p14:tracePt t="95650" x="6116638" y="4552950"/>
          <p14:tracePt t="95651" x="6140450" y="4545013"/>
          <p14:tracePt t="95652" x="6156325" y="4529138"/>
          <p14:tracePt t="95653" x="6180138" y="4513263"/>
          <p14:tracePt t="95654" x="6211888" y="4497388"/>
          <p14:tracePt t="95655" x="6235700" y="4489450"/>
          <p14:tracePt t="95656" x="6259513" y="4465638"/>
          <p14:tracePt t="95657" x="6283325" y="4449763"/>
          <p14:tracePt t="95658" x="6307138" y="4433888"/>
          <p14:tracePt t="95659" x="6330950" y="4418013"/>
          <p14:tracePt t="95660" x="6362700" y="4394200"/>
          <p14:tracePt t="95661" x="6386513" y="4370388"/>
          <p14:tracePt t="95662" x="6426200" y="4346575"/>
          <p14:tracePt t="95663" x="6459538" y="4322763"/>
          <p14:tracePt t="95664" x="6483350" y="4298950"/>
          <p14:tracePt t="95665" x="6499225" y="4281488"/>
          <p14:tracePt t="95666" x="6538913" y="4257675"/>
          <p14:tracePt t="95668" x="6578600" y="4225925"/>
          <p14:tracePt t="95669" x="6610350" y="4186238"/>
          <p14:tracePt t="95669" x="6642100" y="4170363"/>
          <p14:tracePt t="95670" x="6673850" y="4130675"/>
          <p14:tracePt t="95671" x="6713538" y="4098925"/>
          <p14:tracePt t="95672" x="6753225" y="4059238"/>
          <p14:tracePt t="95673" x="6777038" y="4035425"/>
          <p14:tracePt t="95674" x="6810375" y="4011613"/>
          <p14:tracePt t="95675" x="6842125" y="3971925"/>
          <p14:tracePt t="95676" x="6889750" y="3938588"/>
          <p14:tracePt t="95677" x="6921500" y="3898900"/>
          <p14:tracePt t="95678" x="6961188" y="3859213"/>
          <p14:tracePt t="95679" x="6992938" y="3827463"/>
          <p14:tracePt t="95680" x="7032625" y="3787775"/>
          <p14:tracePt t="95682" x="7064375" y="3756025"/>
          <p14:tracePt t="95682" x="7096125" y="3732213"/>
          <p14:tracePt t="95683" x="7119938" y="3692525"/>
          <p14:tracePt t="95684" x="7161213" y="3652838"/>
          <p14:tracePt t="95686" x="7192963" y="3621088"/>
          <p14:tracePt t="95687" x="7224713" y="3571875"/>
          <p14:tracePt t="95687" x="7264400" y="3532188"/>
          <p14:tracePt t="95688" x="7304088" y="3492500"/>
          <p14:tracePt t="95689" x="7335838" y="3452813"/>
          <p14:tracePt t="95690" x="7367588" y="3413125"/>
          <p14:tracePt t="95691" x="7383463" y="3389313"/>
          <p14:tracePt t="95692" x="7423150" y="3349625"/>
          <p14:tracePt t="95693" x="7454900" y="3309938"/>
          <p14:tracePt t="95694" x="7486650" y="3262313"/>
          <p14:tracePt t="95695" x="7519988" y="3221038"/>
          <p14:tracePt t="95696" x="7551738" y="3173413"/>
          <p14:tracePt t="95697" x="7583488" y="3133725"/>
          <p14:tracePt t="95699" x="7615238" y="3094038"/>
          <p14:tracePt t="95699" x="7631113" y="3070225"/>
          <p14:tracePt t="95700" x="7662863" y="3022600"/>
          <p14:tracePt t="95701" x="7694613" y="2974975"/>
          <p14:tracePt t="95702" x="7718425" y="2935288"/>
          <p14:tracePt t="95704" x="7750175" y="2886075"/>
          <p14:tracePt t="95704" x="7781925" y="2838450"/>
          <p14:tracePt t="95705" x="7805738" y="2806700"/>
          <p14:tracePt t="95706" x="7839075" y="2759075"/>
          <p14:tracePt t="95708" x="7862888" y="2719388"/>
          <p14:tracePt t="95708" x="7886700" y="2679700"/>
          <p14:tracePt t="95709" x="7918450" y="2632075"/>
          <p14:tracePt t="95710" x="7950200" y="2584450"/>
          <p14:tracePt t="95711" x="7966075" y="2543175"/>
          <p14:tracePt t="95712" x="7989888" y="2503488"/>
          <p14:tracePt t="95713" x="8021638" y="2463800"/>
          <p14:tracePt t="95714" x="8045450" y="2416175"/>
          <p14:tracePt t="95715" x="8069263" y="2368550"/>
          <p14:tracePt t="95716" x="8093075" y="2336800"/>
          <p14:tracePt t="95717" x="8116888" y="2297113"/>
          <p14:tracePt t="95718" x="8132763" y="2257425"/>
          <p14:tracePt t="95720" x="8156575" y="2208213"/>
          <p14:tracePt t="95721" x="8189913" y="2168525"/>
          <p14:tracePt t="95721" x="8213725" y="2136775"/>
          <p14:tracePt t="95722" x="8237538" y="2089150"/>
          <p14:tracePt t="95723" x="8261350" y="2049463"/>
          <p14:tracePt t="95724" x="8269288" y="2025650"/>
          <p14:tracePt t="95725" x="8293100" y="1985963"/>
          <p14:tracePt t="95726" x="8316913" y="1946275"/>
          <p14:tracePt t="95727" x="8332788" y="1914525"/>
          <p14:tracePt t="95728" x="8356600" y="1873250"/>
          <p14:tracePt t="95729" x="8372475" y="1833563"/>
          <p14:tracePt t="95730" x="8396288" y="1801813"/>
          <p14:tracePt t="95731" x="8420100" y="1770063"/>
          <p14:tracePt t="95732" x="8428038" y="1746250"/>
          <p14:tracePt t="95734" x="8443913" y="1714500"/>
          <p14:tracePt t="95734" x="8459788" y="1674813"/>
          <p14:tracePt t="95735" x="8483600" y="1635125"/>
          <p14:tracePt t="95737" x="8499475" y="1611313"/>
          <p14:tracePt t="95737" x="8515350" y="1579563"/>
          <p14:tracePt t="95738" x="8523288" y="1538288"/>
          <p14:tracePt t="95739" x="8540750" y="1498600"/>
          <p14:tracePt t="95740" x="8556625" y="1482725"/>
          <p14:tracePt t="95741" x="8564563" y="1450975"/>
          <p14:tracePt t="95742" x="8580438" y="1411288"/>
          <p14:tracePt t="95743" x="8596313" y="1387475"/>
          <p14:tracePt t="95744" x="8612188" y="1355725"/>
          <p14:tracePt t="95745" x="8612188" y="1316038"/>
          <p14:tracePt t="95746" x="8636000" y="1292225"/>
          <p14:tracePt t="95747" x="8643938" y="1260475"/>
          <p14:tracePt t="95749" x="8651875" y="1236663"/>
          <p14:tracePt t="95750" x="8659813" y="1204913"/>
          <p14:tracePt t="95750" x="8667750" y="1171575"/>
          <p14:tracePt t="95751" x="8683625" y="1139825"/>
          <p14:tracePt t="95753" x="8691563" y="1108075"/>
          <p14:tracePt t="95754" x="8699500" y="1084263"/>
          <p14:tracePt t="95754" x="8699500" y="1052513"/>
          <p14:tracePt t="95755" x="8715375" y="1020763"/>
          <p14:tracePt t="95757" x="8715375" y="1004888"/>
          <p14:tracePt t="95757" x="8723313" y="973138"/>
          <p14:tracePt t="95758" x="8731250" y="949325"/>
          <p14:tracePt t="95760" x="8731250" y="925513"/>
          <p14:tracePt t="95760" x="8739188" y="909638"/>
          <p14:tracePt t="95761" x="8739188" y="877888"/>
          <p14:tracePt t="95762" x="8747125" y="852488"/>
          <p14:tracePt t="95763" x="8747125" y="828675"/>
          <p14:tracePt t="95765" x="8747125" y="812800"/>
          <p14:tracePt t="95766" x="8755063" y="788988"/>
          <p14:tracePt t="95766" x="8755063" y="765175"/>
          <p14:tracePt t="95767" x="8755063" y="741363"/>
          <p14:tracePt t="95769" x="8755063" y="717550"/>
          <p14:tracePt t="95769" x="8755063" y="701675"/>
          <p14:tracePt t="95770" x="8755063" y="677863"/>
          <p14:tracePt t="95771" x="8755063" y="661988"/>
          <p14:tracePt t="95772" x="8755063" y="638175"/>
          <p14:tracePt t="95773" x="8755063" y="630238"/>
          <p14:tracePt t="95774" x="8755063" y="614363"/>
          <p14:tracePt t="95775" x="8755063" y="590550"/>
          <p14:tracePt t="95776" x="8755063" y="574675"/>
          <p14:tracePt t="95777" x="8755063" y="550863"/>
          <p14:tracePt t="95778" x="8755063" y="534988"/>
          <p14:tracePt t="95779" x="8755063" y="519113"/>
          <p14:tracePt t="95781" x="8755063" y="509588"/>
          <p14:tracePt t="95782" x="8755063" y="493713"/>
          <p14:tracePt t="95782" x="8755063" y="477838"/>
          <p14:tracePt t="95783" x="8755063" y="461963"/>
          <p14:tracePt t="95784" x="8755063" y="454025"/>
          <p14:tracePt t="95785" x="8755063" y="438150"/>
          <p14:tracePt t="95786" x="8755063" y="422275"/>
          <p14:tracePt t="95787" x="8747125" y="414338"/>
          <p14:tracePt t="95788" x="8747125" y="406400"/>
          <p14:tracePt t="95789" x="8747125" y="398463"/>
          <p14:tracePt t="95790" x="8747125" y="390525"/>
          <p14:tracePt t="95791" x="8747125" y="382588"/>
          <p14:tracePt t="95793" x="8747125" y="374650"/>
          <p14:tracePt t="95794" x="8739188" y="358775"/>
          <p14:tracePt t="95796" x="8739188" y="350838"/>
          <p14:tracePt t="95799" x="8739188" y="342900"/>
          <p14:tracePt t="95800" x="8739188" y="334963"/>
          <p14:tracePt t="95801" x="8731250" y="334963"/>
          <p14:tracePt t="95802" x="8731250" y="327025"/>
          <p14:tracePt t="95807" x="8723313" y="319088"/>
          <p14:tracePt t="95814" x="8723313" y="311150"/>
          <p14:tracePt t="95835" x="8723313" y="303213"/>
          <p14:tracePt t="95854" x="8723313" y="295275"/>
          <p14:tracePt t="95860" x="8723313" y="287338"/>
          <p14:tracePt t="95866" x="8723313" y="279400"/>
          <p14:tracePt t="95867" x="8723313" y="271463"/>
          <p14:tracePt t="95868" x="8723313" y="263525"/>
          <p14:tracePt t="95869" x="8715375" y="263525"/>
          <p14:tracePt t="95871" x="8715375" y="255588"/>
          <p14:tracePt t="95874" x="8715375" y="247650"/>
          <p14:tracePt t="95877" x="8715375" y="239713"/>
          <p14:tracePt t="95879" x="8715375" y="231775"/>
          <p14:tracePt t="95883" x="8715375" y="223838"/>
          <p14:tracePt t="95885" x="8715375" y="215900"/>
          <p14:tracePt t="95885" x="8707438" y="215900"/>
          <p14:tracePt t="95888" x="8707438" y="207963"/>
          <p14:tracePt t="95889" x="8707438" y="200025"/>
          <p14:tracePt t="95902" x="8683625" y="158750"/>
          <p14:tracePt t="95904" x="8683625" y="150813"/>
          <p14:tracePt t="95906" x="8683625" y="142875"/>
          <p14:tracePt t="95908" x="8683625" y="134938"/>
          <p14:tracePt t="95909" x="8675688" y="134938"/>
          <p14:tracePt t="95911" x="8675688" y="127000"/>
          <p14:tracePt t="95914" x="8675688" y="119063"/>
          <p14:tracePt t="95917" x="8667750" y="111125"/>
          <p14:tracePt t="95918" x="8667750" y="103188"/>
          <p14:tracePt t="95919" x="8659813" y="103188"/>
          <p14:tracePt t="95921" x="8659813" y="95250"/>
          <p14:tracePt t="95923" x="8659813" y="87313"/>
          <p14:tracePt t="95924" x="8659813" y="79375"/>
          <p14:tracePt t="95926" x="8651875" y="71438"/>
          <p14:tracePt t="95929" x="8651875" y="63500"/>
          <p14:tracePt t="95930" x="8651875" y="55563"/>
          <p14:tracePt t="95932" x="8643938" y="47625"/>
          <p14:tracePt t="95935" x="8643938" y="39688"/>
          <p14:tracePt t="95936" x="8643938" y="31750"/>
          <p14:tracePt t="95938" x="8636000" y="31750"/>
          <p14:tracePt t="95939" x="8636000" y="23813"/>
          <p14:tracePt t="95941" x="8628063" y="15875"/>
          <p14:tracePt t="95943" x="8628063" y="7938"/>
          <p14:tracePt t="95946" x="8620125" y="7938"/>
          <p14:tracePt t="95950" x="8612188" y="7938"/>
          <p14:tracePt t="95955" x="8604250" y="0"/>
          <p14:tracePt t="95958" x="8596313" y="0"/>
          <p14:tracePt t="95961" x="8588375" y="0"/>
          <p14:tracePt t="95966" x="8580438" y="0"/>
          <p14:tracePt t="95967" x="8572500" y="0"/>
          <p14:tracePt t="95968" x="8564563" y="0"/>
          <p14:tracePt t="95969" x="8564563" y="7938"/>
          <p14:tracePt t="95970" x="8556625" y="7938"/>
          <p14:tracePt t="95972" x="8556625" y="15875"/>
          <p14:tracePt t="95972" x="8548688" y="23813"/>
          <p14:tracePt t="95974" x="8540750" y="31750"/>
          <p14:tracePt t="95976" x="8531225" y="31750"/>
          <p14:tracePt t="95976" x="8523288" y="47625"/>
          <p14:tracePt t="95978" x="8515350" y="55563"/>
          <p14:tracePt t="95980" x="8507413" y="63500"/>
          <p14:tracePt t="95980" x="8507413" y="71438"/>
          <p14:tracePt t="95984" x="8491538" y="95250"/>
          <p14:tracePt t="95985" x="8475663" y="103188"/>
          <p14:tracePt t="95986" x="8475663" y="111125"/>
          <p14:tracePt t="95987" x="8475663" y="127000"/>
          <p14:tracePt t="95988" x="8467725" y="134938"/>
          <p14:tracePt t="95989" x="8459788" y="142875"/>
          <p14:tracePt t="95990" x="8451850" y="150813"/>
          <p14:tracePt t="95992" x="8443913" y="166688"/>
          <p14:tracePt t="95993" x="8435975" y="166688"/>
          <p14:tracePt t="95994" x="8435975" y="184150"/>
          <p14:tracePt t="95995" x="8428038" y="192088"/>
          <p14:tracePt t="95996" x="8420100" y="200025"/>
          <p14:tracePt t="95997" x="8420100" y="215900"/>
          <p14:tracePt t="95999" x="8404225" y="223838"/>
          <p14:tracePt t="96000" x="8404225" y="231775"/>
          <p14:tracePt t="96001" x="8388350" y="247650"/>
          <p14:tracePt t="96002" x="8388350" y="263525"/>
          <p14:tracePt t="96003" x="8372475" y="271463"/>
          <p14:tracePt t="96004" x="8372475" y="279400"/>
          <p14:tracePt t="96005" x="8364538" y="295275"/>
          <p14:tracePt t="96006" x="8356600" y="303213"/>
          <p14:tracePt t="96007" x="8356600" y="311150"/>
          <p14:tracePt t="96008" x="8348663" y="319088"/>
          <p14:tracePt t="96009" x="8348663" y="327025"/>
          <p14:tracePt t="96010" x="8340725" y="327025"/>
          <p14:tracePt t="96011" x="8332788" y="334963"/>
          <p14:tracePt t="96013" x="8324850" y="342900"/>
          <p14:tracePt t="96015" x="8324850" y="350838"/>
          <p14:tracePt t="96017" x="8316913" y="350838"/>
          <p14:tracePt t="96018" x="8316913" y="358775"/>
          <p14:tracePt t="96018" x="8308975" y="358775"/>
          <p14:tracePt t="96019" x="8301038" y="358775"/>
          <p14:tracePt t="96021" x="8301038" y="366713"/>
          <p14:tracePt t="96022" x="8293100" y="366713"/>
          <p14:tracePt t="96024" x="8285163" y="366713"/>
          <p14:tracePt t="96029" x="8277225" y="366713"/>
          <p14:tracePt t="96029" x="8269288" y="366713"/>
          <p14:tracePt t="96033" x="8261350" y="366713"/>
          <p14:tracePt t="96036" x="8253413" y="366713"/>
          <p14:tracePt t="96041" x="8245475" y="366713"/>
          <p14:tracePt t="96044" x="8237538" y="366713"/>
          <p14:tracePt t="96050" x="8229600" y="366713"/>
          <p14:tracePt t="96052" x="8229600" y="358775"/>
          <p14:tracePt t="98674" x="8197850" y="358775"/>
          <p14:tracePt t="98676" x="8189913" y="358775"/>
          <p14:tracePt t="98677" x="8189913" y="366713"/>
          <p14:tracePt t="98678" x="8189913" y="374650"/>
          <p14:tracePt t="98683" x="8189913" y="382588"/>
          <p14:tracePt t="98685" x="8189913" y="390525"/>
          <p14:tracePt t="98687" x="8189913" y="398463"/>
          <p14:tracePt t="98687" x="8180388" y="406400"/>
          <p14:tracePt t="98690" x="8180388" y="414338"/>
          <p14:tracePt t="98692" x="8180388" y="422275"/>
          <p14:tracePt t="98695" x="8180388" y="438150"/>
          <p14:tracePt t="98697" x="8180388" y="446088"/>
          <p14:tracePt t="98698" x="8172450" y="454025"/>
          <p14:tracePt t="98700" x="8172450" y="469900"/>
          <p14:tracePt t="98700" x="8164513" y="469900"/>
          <p14:tracePt t="98701" x="8164513" y="485775"/>
          <p14:tracePt t="98702" x="8164513" y="493713"/>
          <p14:tracePt t="98703" x="8156575" y="509588"/>
          <p14:tracePt t="98704" x="8156575" y="519113"/>
          <p14:tracePt t="98705" x="8148638" y="542925"/>
          <p14:tracePt t="98706" x="8148638" y="550863"/>
          <p14:tracePt t="98707" x="8148638" y="558800"/>
          <p14:tracePt t="98708" x="8148638" y="574675"/>
          <p14:tracePt t="98710" x="8140700" y="598488"/>
          <p14:tracePt t="98710" x="8140700" y="622300"/>
          <p14:tracePt t="98712" x="8132763" y="638175"/>
          <p14:tracePt t="98712" x="8124825" y="661988"/>
          <p14:tracePt t="98714" x="8124825" y="685800"/>
          <p14:tracePt t="98715" x="8124825" y="701675"/>
          <p14:tracePt t="98716" x="8124825" y="717550"/>
          <p14:tracePt t="98716" x="8124825" y="741363"/>
          <p14:tracePt t="98717" x="8124825" y="765175"/>
          <p14:tracePt t="98718" x="8116888" y="781050"/>
          <p14:tracePt t="98719" x="8116888" y="812800"/>
          <p14:tracePt t="98720" x="8116888" y="836613"/>
          <p14:tracePt t="98721" x="8108950" y="862013"/>
          <p14:tracePt t="98722" x="8101013" y="885825"/>
          <p14:tracePt t="98723" x="8101013" y="909638"/>
          <p14:tracePt t="98724" x="8101013" y="941388"/>
          <p14:tracePt t="98725" x="8101013" y="965200"/>
          <p14:tracePt t="98726" x="8101013" y="996950"/>
          <p14:tracePt t="98727" x="8093075" y="1020763"/>
          <p14:tracePt t="98728" x="8093075" y="1052513"/>
          <p14:tracePt t="98730" x="8085138" y="1076325"/>
          <p14:tracePt t="98730" x="8085138" y="1100138"/>
          <p14:tracePt t="98732" x="8077200" y="1155700"/>
          <p14:tracePt t="98734" x="8069263" y="1195388"/>
          <p14:tracePt t="98735" x="8069263" y="1236663"/>
          <p14:tracePt t="98735" x="8061325" y="1268413"/>
          <p14:tracePt t="98736" x="8061325" y="1300163"/>
          <p14:tracePt t="98738" x="8053388" y="1331913"/>
          <p14:tracePt t="98738" x="8053388" y="1355725"/>
          <p14:tracePt t="98739" x="8045450" y="1395413"/>
          <p14:tracePt t="98741" x="8037513" y="1435100"/>
          <p14:tracePt t="98742" x="8037513" y="1466850"/>
          <p14:tracePt t="98742" x="8029575" y="1514475"/>
          <p14:tracePt t="98743" x="8021638" y="1547813"/>
          <p14:tracePt t="98744" x="8013700" y="1587500"/>
          <p14:tracePt t="98745" x="8013700" y="1627188"/>
          <p14:tracePt t="98746" x="8013700" y="1651000"/>
          <p14:tracePt t="98747" x="8013700" y="1682750"/>
          <p14:tracePt t="98748" x="8005763" y="1730375"/>
          <p14:tracePt t="98749" x="7997825" y="1762125"/>
          <p14:tracePt t="98751" x="7997825" y="1809750"/>
          <p14:tracePt t="98751" x="7989888" y="1841500"/>
          <p14:tracePt t="98752" x="7981950" y="1881188"/>
          <p14:tracePt t="98753" x="7981950" y="1930400"/>
          <p14:tracePt t="98754" x="7981950" y="1970088"/>
          <p14:tracePt t="98755" x="7974013" y="1993900"/>
          <p14:tracePt t="98756" x="7966075" y="2041525"/>
          <p14:tracePt t="98758" x="7966075" y="2081213"/>
          <p14:tracePt t="98758" x="7958138" y="2128838"/>
          <p14:tracePt t="98759" x="7950200" y="2184400"/>
          <p14:tracePt t="98760" x="7950200" y="2224088"/>
          <p14:tracePt t="98761" x="7942263" y="2273300"/>
          <p14:tracePt t="98763" x="7942263" y="2328863"/>
          <p14:tracePt t="98763" x="7942263" y="2352675"/>
          <p14:tracePt t="98765" x="7934325" y="2455863"/>
          <p14:tracePt t="98766" x="7926388" y="2503488"/>
          <p14:tracePt t="98768" x="7926388" y="2559050"/>
          <p14:tracePt t="98768" x="7918450" y="2600325"/>
          <p14:tracePt t="98769" x="7918450" y="2655888"/>
          <p14:tracePt t="98770" x="7910513" y="2703513"/>
          <p14:tracePt t="98772" x="7910513" y="2735263"/>
          <p14:tracePt t="98772" x="7902575" y="2790825"/>
          <p14:tracePt t="98774" x="7902575" y="2838450"/>
          <p14:tracePt t="98774" x="7894638" y="2886075"/>
          <p14:tracePt t="98775" x="7894638" y="2943225"/>
          <p14:tracePt t="98776" x="7894638" y="2982913"/>
          <p14:tracePt t="98777" x="7894638" y="3038475"/>
          <p14:tracePt t="98778" x="7894638" y="3078163"/>
          <p14:tracePt t="98779" x="7886700" y="3117850"/>
          <p14:tracePt t="98780" x="7886700" y="3157538"/>
          <p14:tracePt t="98782" x="7886700" y="3213100"/>
          <p14:tracePt t="98782" x="7886700" y="3252788"/>
          <p14:tracePt t="98784" x="7886700" y="3309938"/>
          <p14:tracePt t="98784" x="7886700" y="3349625"/>
          <p14:tracePt t="98786" x="7886700" y="3397250"/>
          <p14:tracePt t="98786" x="7886700" y="3436938"/>
          <p14:tracePt t="98787" x="7886700" y="3460750"/>
          <p14:tracePt t="98789" x="7886700" y="3500438"/>
          <p14:tracePt t="98789" x="7886700" y="3548063"/>
          <p14:tracePt t="98790" x="7886700" y="3587750"/>
          <p14:tracePt t="98792" x="7886700" y="3621088"/>
          <p14:tracePt t="98792" x="7886700" y="3668713"/>
          <p14:tracePt t="98793" x="7886700" y="3700463"/>
          <p14:tracePt t="98794" x="7886700" y="3732213"/>
          <p14:tracePt t="98795" x="7886700" y="3756025"/>
          <p14:tracePt t="98797" x="7886700" y="3787775"/>
          <p14:tracePt t="98797" x="7886700" y="3819525"/>
          <p14:tracePt t="98798" x="7886700" y="3851275"/>
          <p14:tracePt t="98800" x="7886700" y="3883025"/>
          <p14:tracePt t="98801" x="7886700" y="3906838"/>
          <p14:tracePt t="98801" x="7886700" y="3948113"/>
          <p14:tracePt t="98802" x="7886700" y="3971925"/>
          <p14:tracePt t="98803" x="7886700" y="3987800"/>
          <p14:tracePt t="98804" x="7886700" y="4011613"/>
          <p14:tracePt t="98805" x="7886700" y="4035425"/>
          <p14:tracePt t="98806" x="7894638" y="4067175"/>
          <p14:tracePt t="98807" x="7894638" y="4090988"/>
          <p14:tracePt t="98808" x="7894638" y="4106863"/>
          <p14:tracePt t="98809" x="7894638" y="4130675"/>
          <p14:tracePt t="98810" x="7894638" y="4146550"/>
          <p14:tracePt t="98811" x="7894638" y="4162425"/>
          <p14:tracePt t="98812" x="7894638" y="4178300"/>
          <p14:tracePt t="98813" x="7894638" y="4194175"/>
          <p14:tracePt t="98815" x="7894638" y="4210050"/>
          <p14:tracePt t="98816" x="7894638" y="4233863"/>
          <p14:tracePt t="98816" x="7894638" y="4249738"/>
          <p14:tracePt t="98817" x="7894638" y="4265613"/>
          <p14:tracePt t="98818" x="7894638" y="4273550"/>
          <p14:tracePt t="98819" x="7894638" y="4291013"/>
          <p14:tracePt t="98820" x="7894638" y="4306888"/>
          <p14:tracePt t="98821" x="7894638" y="4314825"/>
          <p14:tracePt t="98822" x="7894638" y="4330700"/>
          <p14:tracePt t="98823" x="7902575" y="4338638"/>
          <p14:tracePt t="98824" x="7902575" y="4354513"/>
          <p14:tracePt t="98825" x="7902575" y="4370388"/>
          <p14:tracePt t="98827" x="7902575" y="4378325"/>
          <p14:tracePt t="98827" x="7902575" y="4386263"/>
          <p14:tracePt t="98828" x="7902575" y="4402138"/>
          <p14:tracePt t="98829" x="7902575" y="4410075"/>
          <p14:tracePt t="98830" x="7902575" y="4418013"/>
          <p14:tracePt t="98832" x="7902575" y="4425950"/>
          <p14:tracePt t="98832" x="7902575" y="4441825"/>
          <p14:tracePt t="98834" x="7902575" y="4449763"/>
          <p14:tracePt t="98835" x="7910513" y="4465638"/>
          <p14:tracePt t="98837" x="7910513" y="4481513"/>
          <p14:tracePt t="98839" x="7910513" y="4489450"/>
          <p14:tracePt t="98840" x="7910513" y="4497388"/>
          <p14:tracePt t="98842" x="7910513" y="4505325"/>
          <p14:tracePt t="98842" x="7910513" y="4513263"/>
          <p14:tracePt t="98844" x="7910513" y="4521200"/>
          <p14:tracePt t="98846" x="7910513" y="4529138"/>
          <p14:tracePt t="98847" x="7910513" y="4537075"/>
          <p14:tracePt t="98849" x="7910513" y="4545013"/>
          <p14:tracePt t="98852" x="7910513" y="4552950"/>
          <p14:tracePt t="98860" x="7910513" y="4560888"/>
          <p14:tracePt t="98887" x="7902575" y="4560888"/>
          <p14:tracePt t="98892" x="7894638" y="4560888"/>
          <p14:tracePt t="98899" x="7886700" y="4560888"/>
          <p14:tracePt t="98907" x="7878763" y="4560888"/>
          <p14:tracePt t="98912" x="7870825" y="4560888"/>
          <p14:tracePt t="98917" x="7862888" y="4552950"/>
          <p14:tracePt t="98919" x="7854950" y="4552950"/>
          <p14:tracePt t="98923" x="7847013" y="4552950"/>
          <p14:tracePt t="98924" x="7847013" y="4545013"/>
          <p14:tracePt t="98925" x="7839075" y="4545013"/>
          <p14:tracePt t="98927" x="7829550" y="4545013"/>
          <p14:tracePt t="98929" x="7821613" y="4537075"/>
          <p14:tracePt t="98933" x="7813675" y="4529138"/>
          <p14:tracePt t="98936" x="7805738" y="4529138"/>
          <p14:tracePt t="98937" x="7797800" y="4529138"/>
          <p14:tracePt t="98939" x="7789863" y="4521200"/>
          <p14:tracePt t="98942" x="7781925" y="4521200"/>
          <p14:tracePt t="98946" x="7773988" y="4513263"/>
          <p14:tracePt t="98947" x="7766050" y="4513263"/>
          <p14:tracePt t="98950" x="7758113" y="4513263"/>
          <p14:tracePt t="98951" x="7750175" y="4505325"/>
          <p14:tracePt t="98953" x="7750175" y="4497388"/>
          <p14:tracePt t="98955" x="7742238" y="4497388"/>
          <p14:tracePt t="98957" x="7734300" y="4497388"/>
          <p14:tracePt t="98959" x="7726363" y="4489450"/>
          <p14:tracePt t="98963" x="7718425" y="4489450"/>
          <p14:tracePt t="98965" x="7710488" y="4481513"/>
          <p14:tracePt t="98969" x="7702550" y="4481513"/>
          <p14:tracePt t="98970" x="7694613" y="4481513"/>
          <p14:tracePt t="98972" x="7686675" y="4481513"/>
          <p14:tracePt t="98974" x="7678738" y="4473575"/>
          <p14:tracePt t="98978" x="7670800" y="4465638"/>
          <p14:tracePt t="98978" x="7662863" y="4465638"/>
          <p14:tracePt t="98982" x="7654925" y="4457700"/>
          <p14:tracePt t="98985" x="7639050" y="4457700"/>
          <p14:tracePt t="98985" x="7631113" y="4457700"/>
          <p14:tracePt t="98988" x="7623175" y="4449763"/>
          <p14:tracePt t="98989" x="7615238" y="4441825"/>
          <p14:tracePt t="98991" x="7607300" y="4441825"/>
          <p14:tracePt t="98992" x="7599363" y="4441825"/>
          <p14:tracePt t="98994" x="7599363" y="4433888"/>
          <p14:tracePt t="98994" x="7591425" y="4433888"/>
          <p14:tracePt t="98996" x="7583488" y="4433888"/>
          <p14:tracePt t="98998" x="7575550" y="4425950"/>
          <p14:tracePt t="99000" x="7567613" y="4425950"/>
          <p14:tracePt t="99001" x="7559675" y="4425950"/>
          <p14:tracePt t="99002" x="7551738" y="4418013"/>
          <p14:tracePt t="99004" x="7543800" y="4418013"/>
          <p14:tracePt t="99005" x="7543800" y="4410075"/>
          <p14:tracePt t="99006" x="7535863" y="4410075"/>
          <p14:tracePt t="99007" x="7527925" y="4410075"/>
          <p14:tracePt t="99009" x="7527925" y="4402138"/>
          <p14:tracePt t="99011" x="7519988" y="4402138"/>
          <p14:tracePt t="99013" x="7512050" y="4402138"/>
          <p14:tracePt t="99016" x="7504113" y="4394200"/>
          <p14:tracePt t="99017" x="7496175" y="4394200"/>
          <p14:tracePt t="99019" x="7496175" y="4386263"/>
          <p14:tracePt t="99020" x="7486650" y="4386263"/>
          <p14:tracePt t="99022" x="7478713" y="4386263"/>
          <p14:tracePt t="99023" x="7470775" y="4386263"/>
          <p14:tracePt t="99027" x="7470775" y="4378325"/>
          <p14:tracePt t="99028" x="7462838" y="4378325"/>
          <p14:tracePt t="99030" x="7454900" y="4378325"/>
          <p14:tracePt t="99032" x="7446963" y="4378325"/>
          <p14:tracePt t="99034" x="7446963" y="4370388"/>
          <p14:tracePt t="99035" x="7439025" y="4370388"/>
          <p14:tracePt t="99037" x="7431088" y="4370388"/>
          <p14:tracePt t="99039" x="7431088" y="4362450"/>
          <p14:tracePt t="99041" x="7423150" y="4362450"/>
          <p14:tracePt t="99045" x="7415213" y="4362450"/>
          <p14:tracePt t="99046" x="7407275" y="4362450"/>
          <p14:tracePt t="99050" x="7399338" y="4362450"/>
          <p14:tracePt t="99053" x="7399338" y="4354513"/>
          <p14:tracePt t="99053" x="7391400" y="4354513"/>
          <p14:tracePt t="99059" x="7383463" y="4354513"/>
          <p14:tracePt t="99059" x="7375525" y="4354513"/>
          <p14:tracePt t="99063" x="7375525" y="4346575"/>
          <p14:tracePt t="99064" x="7367588" y="4346575"/>
          <p14:tracePt t="99067" x="7359650" y="4346575"/>
          <p14:tracePt t="99071" x="7351713" y="4346575"/>
          <p14:tracePt t="99074" x="7351713" y="4338638"/>
          <p14:tracePt t="99074" x="7343775" y="4338638"/>
          <p14:tracePt t="99076" x="7335838" y="4338638"/>
          <p14:tracePt t="99079" x="7327900" y="4338638"/>
          <p14:tracePt t="99082" x="7327900" y="4330700"/>
          <p14:tracePt t="99084" x="7319963" y="4330700"/>
          <p14:tracePt t="99088" x="7312025" y="4330700"/>
          <p14:tracePt t="99088" x="7304088" y="4330700"/>
          <p14:tracePt t="99091" x="7304088" y="4322763"/>
          <p14:tracePt t="99092" x="7296150" y="4322763"/>
          <p14:tracePt t="99094" x="7296150" y="4314825"/>
          <p14:tracePt t="99097" x="7288213" y="4314825"/>
          <p14:tracePt t="99101" x="7280275" y="4314825"/>
          <p14:tracePt t="99101" x="7272338" y="4314825"/>
          <p14:tracePt t="99102" x="7272338" y="4306888"/>
          <p14:tracePt t="99104" x="7264400" y="4306888"/>
          <p14:tracePt t="99108" x="7256463" y="4306888"/>
          <p14:tracePt t="99109" x="7256463" y="4298950"/>
          <p14:tracePt t="99110" x="7248525" y="4298950"/>
          <p14:tracePt t="99112" x="7240588" y="4298950"/>
          <p14:tracePt t="99113" x="7240588" y="4291013"/>
          <p14:tracePt t="99116" x="7232650" y="4281488"/>
          <p14:tracePt t="99117" x="7224713" y="4281488"/>
          <p14:tracePt t="99119" x="7216775" y="4281488"/>
          <p14:tracePt t="99120" x="7216775" y="4273550"/>
          <p14:tracePt t="99121" x="7208838" y="4273550"/>
          <p14:tracePt t="99123" x="7200900" y="4273550"/>
          <p14:tracePt t="99124" x="7200900" y="4265613"/>
          <p14:tracePt t="99126" x="7192963" y="4265613"/>
          <p14:tracePt t="99127" x="7192963" y="4257675"/>
          <p14:tracePt t="99128" x="7185025" y="4257675"/>
          <p14:tracePt t="99129" x="7177088" y="4249738"/>
          <p14:tracePt t="99132" x="7169150" y="4249738"/>
          <p14:tracePt t="99133" x="7169150" y="4241800"/>
          <p14:tracePt t="99134" x="7161213" y="4241800"/>
          <p14:tracePt t="99135" x="7161213" y="4233863"/>
          <p14:tracePt t="99136" x="7145338" y="4233863"/>
          <p14:tracePt t="99137" x="7145338" y="4225925"/>
          <p14:tracePt t="99138" x="7135813" y="4217988"/>
          <p14:tracePt t="99140" x="7127875" y="4217988"/>
          <p14:tracePt t="99141" x="7119938" y="4210050"/>
          <p14:tracePt t="99143" x="7112000" y="4210050"/>
          <p14:tracePt t="99144" x="7104063" y="4210050"/>
          <p14:tracePt t="99145" x="7096125" y="4202113"/>
          <p14:tracePt t="99146" x="7096125" y="4194175"/>
          <p14:tracePt t="99147" x="7088188" y="4194175"/>
          <p14:tracePt t="99150" x="7072313" y="4186238"/>
          <p14:tracePt t="99151" x="7064375" y="4186238"/>
          <p14:tracePt t="99152" x="7064375" y="4178300"/>
          <p14:tracePt t="99153" x="7056438" y="4178300"/>
          <p14:tracePt t="99156" x="7048500" y="4178300"/>
          <p14:tracePt t="99156" x="7040563" y="4178300"/>
          <p14:tracePt t="99159" x="7032625" y="4170363"/>
          <p14:tracePt t="99160" x="7024688" y="4170363"/>
          <p14:tracePt t="99162" x="7016750" y="4170363"/>
          <p14:tracePt t="99164" x="7016750" y="4162425"/>
          <p14:tracePt t="99166" x="7000875" y="4162425"/>
          <p14:tracePt t="99167" x="7000875" y="4154488"/>
          <p14:tracePt t="99167" x="6992938" y="4154488"/>
          <p14:tracePt t="99170" x="6985000" y="4154488"/>
          <p14:tracePt t="99171" x="6985000" y="4146550"/>
          <p14:tracePt t="99172" x="6977063" y="4146550"/>
          <p14:tracePt t="99173" x="6969125" y="4146550"/>
          <p14:tracePt t="99176" x="6961188" y="4146550"/>
          <p14:tracePt t="99177" x="6953250" y="4138613"/>
          <p14:tracePt t="99179" x="6945313" y="4138613"/>
          <p14:tracePt t="99181" x="6937375" y="4138613"/>
          <p14:tracePt t="99182" x="6929438" y="4138613"/>
          <p14:tracePt t="99184" x="6921500" y="4130675"/>
          <p14:tracePt t="99187" x="6913563" y="4122738"/>
          <p14:tracePt t="99188" x="6905625" y="4122738"/>
          <p14:tracePt t="99190" x="6897688" y="4122738"/>
          <p14:tracePt t="99192" x="6889750" y="4114800"/>
          <p14:tracePt t="99195" x="6881813" y="4114800"/>
          <p14:tracePt t="99196" x="6873875" y="4114800"/>
          <p14:tracePt t="99198" x="6873875" y="4106863"/>
          <p14:tracePt t="99201" x="6865938" y="4106863"/>
          <p14:tracePt t="99202" x="6858000" y="4106863"/>
          <p14:tracePt t="99203" x="6858000" y="4098925"/>
          <p14:tracePt t="99204" x="6850063" y="4098925"/>
          <p14:tracePt t="99206" x="6842125" y="4098925"/>
          <p14:tracePt t="99207" x="6842125" y="4090988"/>
          <p14:tracePt t="99210" x="6834188" y="4090988"/>
          <p14:tracePt t="99214" x="6826250" y="4090988"/>
          <p14:tracePt t="99217" x="6826250" y="4083050"/>
          <p14:tracePt t="99218" x="6818313" y="4083050"/>
          <p14:tracePt t="99218" x="6810375" y="4083050"/>
          <p14:tracePt t="99223" x="6802438" y="4083050"/>
          <p14:tracePt t="99227" x="6794500" y="4083050"/>
          <p14:tracePt t="99229" x="6794500" y="4075113"/>
          <p14:tracePt t="99232" x="6784975" y="4075113"/>
          <p14:tracePt t="99235" x="6777038" y="4075113"/>
          <p14:tracePt t="99245" x="6769100" y="4075113"/>
          <p14:tracePt t="99399" x="6761163" y="4075113"/>
          <p14:tracePt t="99416" x="6761163" y="4067175"/>
          <p14:tracePt t="100317" x="6761163" y="4075113"/>
          <p14:tracePt t="100366" x="6761163" y="4067175"/>
          <p14:tracePt t="100369" x="6761163" y="4059238"/>
          <p14:tracePt t="100372" x="6769100" y="4059238"/>
          <p14:tracePt t="100374" x="6769100" y="4051300"/>
          <p14:tracePt t="100379" x="6777038" y="4043363"/>
          <p14:tracePt t="100379" x="6784975" y="4043363"/>
          <p14:tracePt t="100382" x="6784975" y="4035425"/>
          <p14:tracePt t="100383" x="6784975" y="4027488"/>
          <p14:tracePt t="100384" x="6794500" y="4027488"/>
          <p14:tracePt t="100385" x="6794500" y="4019550"/>
          <p14:tracePt t="100387" x="6802438" y="4019550"/>
          <p14:tracePt t="100388" x="6802438" y="4011613"/>
          <p14:tracePt t="100389" x="6810375" y="4011613"/>
          <p14:tracePt t="100391" x="6818313" y="4011613"/>
          <p14:tracePt t="100393" x="6818313" y="4003675"/>
          <p14:tracePt t="100394" x="6826250" y="3995738"/>
          <p14:tracePt t="100398" x="6834188" y="3995738"/>
          <p14:tracePt t="100400" x="6834188" y="3987800"/>
          <p14:tracePt t="100402" x="6850063" y="3979863"/>
          <p14:tracePt t="100403" x="6850063" y="3971925"/>
          <p14:tracePt t="100404" x="6858000" y="3963988"/>
          <p14:tracePt t="100407" x="6865938" y="3956050"/>
          <p14:tracePt t="100410" x="6865938" y="3948113"/>
          <p14:tracePt t="100410" x="6873875" y="3948113"/>
          <p14:tracePt t="100411" x="6881813" y="3938588"/>
          <p14:tracePt t="100413" x="6881813" y="3930650"/>
          <p14:tracePt t="100415" x="6889750" y="3922713"/>
          <p14:tracePt t="100416" x="6897688" y="3914775"/>
          <p14:tracePt t="100417" x="6897688" y="3906838"/>
          <p14:tracePt t="100418" x="6905625" y="3898900"/>
          <p14:tracePt t="100419" x="6913563" y="3890963"/>
          <p14:tracePt t="100421" x="6913563" y="3883025"/>
          <p14:tracePt t="100422" x="6921500" y="3875088"/>
          <p14:tracePt t="100424" x="6921500" y="3867150"/>
          <p14:tracePt t="100424" x="6929438" y="3859213"/>
          <p14:tracePt t="100425" x="6937375" y="3851275"/>
          <p14:tracePt t="100427" x="6937375" y="3843338"/>
          <p14:tracePt t="100427" x="6945313" y="3835400"/>
          <p14:tracePt t="100429" x="6945313" y="3827463"/>
          <p14:tracePt t="100429" x="6953250" y="3819525"/>
          <p14:tracePt t="100431" x="6961188" y="3811588"/>
          <p14:tracePt t="100432" x="6961188" y="3803650"/>
          <p14:tracePt t="100432" x="6969125" y="3795713"/>
          <p14:tracePt t="100435" x="6977063" y="3771900"/>
          <p14:tracePt t="100436" x="6985000" y="3756025"/>
          <p14:tracePt t="100437" x="6985000" y="3748088"/>
          <p14:tracePt t="100438" x="6985000" y="3740150"/>
          <p14:tracePt t="100439" x="6992938" y="3724275"/>
          <p14:tracePt t="100440" x="7000875" y="3724275"/>
          <p14:tracePt t="100441" x="7000875" y="3716338"/>
          <p14:tracePt t="100442" x="7000875" y="3700463"/>
          <p14:tracePt t="100443" x="7008813" y="3692525"/>
          <p14:tracePt t="100444" x="7008813" y="3684588"/>
          <p14:tracePt t="100445" x="7016750" y="3676650"/>
          <p14:tracePt t="100446" x="7016750" y="3668713"/>
          <p14:tracePt t="100448" x="7016750" y="3660775"/>
          <p14:tracePt t="100449" x="7016750" y="3644900"/>
          <p14:tracePt t="100449" x="7016750" y="3636963"/>
          <p14:tracePt t="100451" x="7024688" y="3621088"/>
          <p14:tracePt t="100453" x="7032625" y="3613150"/>
          <p14:tracePt t="100453" x="7032625" y="3605213"/>
          <p14:tracePt t="100454" x="7032625" y="3595688"/>
          <p14:tracePt t="100456" x="7032625" y="3587750"/>
          <p14:tracePt t="100456" x="7032625" y="3571875"/>
          <p14:tracePt t="100458" x="7040563" y="3571875"/>
          <p14:tracePt t="100458" x="7040563" y="3563938"/>
          <p14:tracePt t="100460" x="7040563" y="3556000"/>
          <p14:tracePt t="100460" x="7040563" y="3548063"/>
          <p14:tracePt t="100462" x="7040563" y="3540125"/>
          <p14:tracePt t="100462" x="7040563" y="3532188"/>
          <p14:tracePt t="100463" x="7040563" y="3524250"/>
          <p14:tracePt t="100465" x="7040563" y="3516313"/>
          <p14:tracePt t="100466" x="7040563" y="3508375"/>
          <p14:tracePt t="100467" x="7048500" y="3500438"/>
          <p14:tracePt t="100468" x="7048500" y="3492500"/>
          <p14:tracePt t="100469" x="7048500" y="3484563"/>
          <p14:tracePt t="100470" x="7048500" y="3476625"/>
          <p14:tracePt t="100472" x="7056438" y="3468688"/>
          <p14:tracePt t="100473" x="7056438" y="3460750"/>
          <p14:tracePt t="100474" x="7056438" y="3452813"/>
          <p14:tracePt t="100475" x="7056438" y="3444875"/>
          <p14:tracePt t="100476" x="7056438" y="3436938"/>
          <p14:tracePt t="100478" x="7056438" y="3429000"/>
          <p14:tracePt t="100479" x="7056438" y="3421063"/>
          <p14:tracePt t="100480" x="7056438" y="3413125"/>
          <p14:tracePt t="100482" x="7056438" y="3405188"/>
          <p14:tracePt t="100483" x="7056438" y="3397250"/>
          <p14:tracePt t="100485" x="7056438" y="3389313"/>
          <p14:tracePt t="100487" x="7056438" y="3381375"/>
          <p14:tracePt t="100490" x="7056438" y="3373438"/>
          <p14:tracePt t="100490" x="7056438" y="3365500"/>
          <p14:tracePt t="100492" x="7056438" y="3357563"/>
          <p14:tracePt t="100494" x="7048500" y="3349625"/>
          <p14:tracePt t="100496" x="7048500" y="3341688"/>
          <p14:tracePt t="100498" x="7048500" y="3333750"/>
          <p14:tracePt t="100500" x="7040563" y="3333750"/>
          <p14:tracePt t="100500" x="7040563" y="3325813"/>
          <p14:tracePt t="100505" x="7032625" y="3317875"/>
          <p14:tracePt t="100509" x="7024688" y="3317875"/>
          <p14:tracePt t="100510" x="7024688" y="3309938"/>
          <p14:tracePt t="100510" x="7016750" y="3309938"/>
          <p14:tracePt t="100512" x="7016750" y="3302000"/>
          <p14:tracePt t="100516" x="7008813" y="3302000"/>
          <p14:tracePt t="100519" x="7000875" y="3302000"/>
          <p14:tracePt t="100523" x="6992938" y="3302000"/>
          <p14:tracePt t="100525" x="6985000" y="3302000"/>
          <p14:tracePt t="100529" x="6977063" y="3302000"/>
          <p14:tracePt t="100532" x="6969125" y="3302000"/>
          <p14:tracePt t="100536" x="6961188" y="3302000"/>
          <p14:tracePt t="100539" x="6953250" y="3302000"/>
          <p14:tracePt t="100540" x="6953250" y="3309938"/>
          <p14:tracePt t="100542" x="6945313" y="3309938"/>
          <p14:tracePt t="100546" x="6937375" y="3317875"/>
          <p14:tracePt t="100548" x="6929438" y="3317875"/>
          <p14:tracePt t="100549" x="6921500" y="3325813"/>
          <p14:tracePt t="100551" x="6921500" y="3333750"/>
          <p14:tracePt t="100552" x="6913563" y="3341688"/>
          <p14:tracePt t="100554" x="6905625" y="3349625"/>
          <p14:tracePt t="100556" x="6897688" y="3365500"/>
          <p14:tracePt t="100557" x="6889750" y="3365500"/>
          <p14:tracePt t="100558" x="6889750" y="3373438"/>
          <p14:tracePt t="100560" x="6881813" y="3381375"/>
          <p14:tracePt t="100561" x="6881813" y="3397250"/>
          <p14:tracePt t="100562" x="6873875" y="3397250"/>
          <p14:tracePt t="100563" x="6865938" y="3413125"/>
          <p14:tracePt t="100566" x="6865938" y="3421063"/>
          <p14:tracePt t="100566" x="6858000" y="3436938"/>
          <p14:tracePt t="100567" x="6850063" y="3436938"/>
          <p14:tracePt t="100568" x="6850063" y="3452813"/>
          <p14:tracePt t="100569" x="6850063" y="3468688"/>
          <p14:tracePt t="100570" x="6842125" y="3476625"/>
          <p14:tracePt t="100571" x="6834188" y="3492500"/>
          <p14:tracePt t="100572" x="6834188" y="3500438"/>
          <p14:tracePt t="100573" x="6826250" y="3508375"/>
          <p14:tracePt t="100574" x="6826250" y="3524250"/>
          <p14:tracePt t="100575" x="6818313" y="3540125"/>
          <p14:tracePt t="100576" x="6810375" y="3548063"/>
          <p14:tracePt t="100577" x="6802438" y="3563938"/>
          <p14:tracePt t="100578" x="6794500" y="3587750"/>
          <p14:tracePt t="100580" x="6794500" y="3605213"/>
          <p14:tracePt t="100580" x="6784975" y="3621088"/>
          <p14:tracePt t="100581" x="6777038" y="3636963"/>
          <p14:tracePt t="100582" x="6777038" y="3652838"/>
          <p14:tracePt t="100583" x="6761163" y="3676650"/>
          <p14:tracePt t="100584" x="6753225" y="3684588"/>
          <p14:tracePt t="100585" x="6745288" y="3716338"/>
          <p14:tracePt t="100586" x="6737350" y="3732213"/>
          <p14:tracePt t="100587" x="6721475" y="3756025"/>
          <p14:tracePt t="100588" x="6713538" y="3779838"/>
          <p14:tracePt t="100590" x="6705600" y="3795713"/>
          <p14:tracePt t="100590" x="6689725" y="3819525"/>
          <p14:tracePt t="100591" x="6681788" y="3851275"/>
          <p14:tracePt t="100592" x="6665913" y="3867150"/>
          <p14:tracePt t="100593" x="6657975" y="3890963"/>
          <p14:tracePt t="100594" x="6642100" y="3922713"/>
          <p14:tracePt t="100595" x="6618288" y="3948113"/>
          <p14:tracePt t="100596" x="6610350" y="3971925"/>
          <p14:tracePt t="100597" x="6594475" y="4003675"/>
          <p14:tracePt t="100598" x="6570663" y="4035425"/>
          <p14:tracePt t="100599" x="6554788" y="4067175"/>
          <p14:tracePt t="100600" x="6530975" y="4098925"/>
          <p14:tracePt t="100602" x="6515100" y="4114800"/>
          <p14:tracePt t="100602" x="6507163" y="4146550"/>
          <p14:tracePt t="100603" x="6483350" y="4186238"/>
          <p14:tracePt t="100604" x="6459538" y="4217988"/>
          <p14:tracePt t="100605" x="6451600" y="4249738"/>
          <p14:tracePt t="100606" x="6418263" y="4281488"/>
          <p14:tracePt t="100607" x="6394450" y="4314825"/>
          <p14:tracePt t="100608" x="6378575" y="4338638"/>
          <p14:tracePt t="100609" x="6346825" y="4386263"/>
          <p14:tracePt t="100610" x="6330950" y="4418013"/>
          <p14:tracePt t="100611" x="6307138" y="4441825"/>
          <p14:tracePt t="100612" x="6283325" y="4481513"/>
          <p14:tracePt t="100613" x="6267450" y="4521200"/>
          <p14:tracePt t="100614" x="6235700" y="4552950"/>
          <p14:tracePt t="100615" x="6211888" y="4592638"/>
          <p14:tracePt t="100617" x="6188075" y="4633913"/>
          <p14:tracePt t="100617" x="6156325" y="4673600"/>
          <p14:tracePt t="100619" x="6148388" y="4689475"/>
          <p14:tracePt t="100619" x="6116638" y="4721225"/>
          <p14:tracePt t="100620" x="6091238" y="4760913"/>
          <p14:tracePt t="100621" x="6075363" y="4808538"/>
          <p14:tracePt t="100622" x="6043613" y="4832350"/>
          <p14:tracePt t="100623" x="6019800" y="4879975"/>
          <p14:tracePt t="100624" x="5995988" y="4919663"/>
          <p14:tracePt t="100625" x="5980113" y="4935538"/>
          <p14:tracePt t="100626" x="5956300" y="4976813"/>
          <p14:tracePt t="100628" x="5932488" y="5016500"/>
          <p14:tracePt t="100629" x="5908675" y="5048250"/>
          <p14:tracePt t="100629" x="5892800" y="5080000"/>
          <p14:tracePt t="100630" x="5868988" y="5111750"/>
          <p14:tracePt t="100631" x="5853113" y="5151438"/>
          <p14:tracePt t="100633" x="5837238" y="5175250"/>
          <p14:tracePt t="100633" x="5813425" y="5222875"/>
          <p14:tracePt t="100634" x="5797550" y="5246688"/>
          <p14:tracePt t="100635" x="5781675" y="5278438"/>
          <p14:tracePt t="100636" x="5765800" y="5302250"/>
          <p14:tracePt t="100637" x="5740400" y="5343525"/>
          <p14:tracePt t="100638" x="5724525" y="5367338"/>
          <p14:tracePt t="100639" x="5716588" y="5407025"/>
          <p14:tracePt t="100640" x="5700713" y="5430838"/>
          <p14:tracePt t="100641" x="5676900" y="5454650"/>
          <p14:tracePt t="100642" x="5676900" y="5486400"/>
          <p14:tracePt t="100643" x="5661025" y="5502275"/>
          <p14:tracePt t="100644" x="5645150" y="5534025"/>
          <p14:tracePt t="100646" x="5637213" y="5557838"/>
          <p14:tracePt t="100646" x="5621338" y="5589588"/>
          <p14:tracePt t="100649" x="5605463" y="5637213"/>
          <p14:tracePt t="100650" x="5589588" y="5653088"/>
          <p14:tracePt t="100650" x="5589588" y="5670550"/>
          <p14:tracePt t="100652" x="5581650" y="5694363"/>
          <p14:tracePt t="100652" x="5573713" y="5718175"/>
          <p14:tracePt t="100653" x="5557838" y="5741988"/>
          <p14:tracePt t="100654" x="5557838" y="5757863"/>
          <p14:tracePt t="100655" x="5549900" y="5773738"/>
          <p14:tracePt t="100656" x="5541963" y="5789613"/>
          <p14:tracePt t="100657" x="5534025" y="5813425"/>
          <p14:tracePt t="100658" x="5534025" y="5829300"/>
          <p14:tracePt t="100659" x="5534025" y="5845175"/>
          <p14:tracePt t="100660" x="5526088" y="5861050"/>
          <p14:tracePt t="100661" x="5526088" y="5868988"/>
          <p14:tracePt t="100662" x="5518150" y="5892800"/>
          <p14:tracePt t="100663" x="5518150" y="5908675"/>
          <p14:tracePt t="100665" x="5518150" y="5916613"/>
          <p14:tracePt t="100665" x="5518150" y="5924550"/>
          <p14:tracePt t="100667" x="5518150" y="5940425"/>
          <p14:tracePt t="100668" x="5518150" y="5948363"/>
          <p14:tracePt t="100668" x="5518150" y="5964238"/>
          <p14:tracePt t="100669" x="5518150" y="5972175"/>
          <p14:tracePt t="100671" x="5518150" y="5988050"/>
          <p14:tracePt t="100671" x="5518150" y="5995988"/>
          <p14:tracePt t="100672" x="5518150" y="6005513"/>
          <p14:tracePt t="100673" x="5518150" y="6013450"/>
          <p14:tracePt t="100674" x="5518150" y="6021388"/>
          <p14:tracePt t="100675" x="5518150" y="6029325"/>
          <p14:tracePt t="100676" x="5518150" y="6045200"/>
          <p14:tracePt t="100678" x="5518150" y="6053138"/>
          <p14:tracePt t="100679" x="5518150" y="6061075"/>
          <p14:tracePt t="100680" x="5518150" y="6069013"/>
          <p14:tracePt t="100681" x="5518150" y="6076950"/>
          <p14:tracePt t="100684" x="5518150" y="6084888"/>
          <p14:tracePt t="100685" x="5526088" y="6092825"/>
          <p14:tracePt t="100686" x="5526088" y="6100763"/>
          <p14:tracePt t="100686" x="5534025" y="6108700"/>
          <p14:tracePt t="100688" x="5541963" y="6124575"/>
          <p14:tracePt t="100691" x="5549900" y="6132513"/>
          <p14:tracePt t="100692" x="5557838" y="6148388"/>
          <p14:tracePt t="100694" x="5565775" y="6156325"/>
          <p14:tracePt t="100695" x="5573713" y="6164263"/>
          <p14:tracePt t="100697" x="5573713" y="6172200"/>
          <p14:tracePt t="100697" x="5581650" y="6180138"/>
          <p14:tracePt t="100698" x="5589588" y="6188075"/>
          <p14:tracePt t="100700" x="5597525" y="6188075"/>
          <p14:tracePt t="100700" x="5597525" y="6196013"/>
          <p14:tracePt t="100701" x="5605463" y="6203950"/>
          <p14:tracePt t="100702" x="5605463" y="6211888"/>
          <p14:tracePt t="100704" x="5621338" y="6219825"/>
          <p14:tracePt t="100705" x="5621338" y="6227763"/>
          <p14:tracePt t="100706" x="5629275" y="6235700"/>
          <p14:tracePt t="100706" x="5645150" y="6243638"/>
          <p14:tracePt t="100707" x="5645150" y="6251575"/>
          <p14:tracePt t="100708" x="5653088" y="6251575"/>
          <p14:tracePt t="100709" x="5668963" y="6267450"/>
          <p14:tracePt t="100711" x="5684838" y="6275388"/>
          <p14:tracePt t="100712" x="5692775" y="6283325"/>
          <p14:tracePt t="100713" x="5700713" y="6299200"/>
          <p14:tracePt t="100715" x="5716588" y="6307138"/>
          <p14:tracePt t="100717" x="5732463" y="6323013"/>
          <p14:tracePt t="100718" x="5740400" y="6330950"/>
          <p14:tracePt t="100719" x="5757863" y="6338888"/>
          <p14:tracePt t="100721" x="5765800" y="6348413"/>
          <p14:tracePt t="100721" x="5781675" y="6356350"/>
          <p14:tracePt t="100722" x="5789613" y="6364288"/>
          <p14:tracePt t="100723" x="5797550" y="6364288"/>
          <p14:tracePt t="100725" x="5813425" y="6380163"/>
          <p14:tracePt t="100725" x="5821363" y="6388100"/>
          <p14:tracePt t="100726" x="5837238" y="6388100"/>
          <p14:tracePt t="100727" x="5853113" y="6403975"/>
          <p14:tracePt t="100729" x="5861050" y="6403975"/>
          <p14:tracePt t="100729" x="5868988" y="6403975"/>
          <p14:tracePt t="100731" x="5892800" y="6419850"/>
          <p14:tracePt t="100731" x="5900738" y="6427788"/>
          <p14:tracePt t="100732" x="5908675" y="6427788"/>
          <p14:tracePt t="100734" x="5932488" y="6435725"/>
          <p14:tracePt t="100735" x="5948363" y="6443663"/>
          <p14:tracePt t="100736" x="5956300" y="6443663"/>
          <p14:tracePt t="100737" x="5972175" y="6451600"/>
          <p14:tracePt t="100738" x="5988050" y="6459538"/>
          <p14:tracePt t="100739" x="5995988" y="6459538"/>
          <p14:tracePt t="100740" x="6011863" y="6459538"/>
          <p14:tracePt t="100741" x="6019800" y="6467475"/>
          <p14:tracePt t="100742" x="6035675" y="6467475"/>
          <p14:tracePt t="100743" x="6051550" y="6475413"/>
          <p14:tracePt t="100744" x="6059488" y="6475413"/>
          <p14:tracePt t="100745" x="6075363" y="6475413"/>
          <p14:tracePt t="100746" x="6091238" y="6475413"/>
          <p14:tracePt t="100748" x="6100763" y="6475413"/>
          <p14:tracePt t="100748" x="6116638" y="6475413"/>
          <p14:tracePt t="100750" x="6124575" y="6483350"/>
          <p14:tracePt t="100750" x="6132513" y="6483350"/>
          <p14:tracePt t="100751" x="6148388" y="6483350"/>
          <p14:tracePt t="100752" x="6164263" y="6483350"/>
          <p14:tracePt t="100753" x="6172200" y="6483350"/>
          <p14:tracePt t="100754" x="6188075" y="6483350"/>
          <p14:tracePt t="100755" x="6196013" y="6483350"/>
          <p14:tracePt t="100756" x="6211888" y="6483350"/>
          <p14:tracePt t="100757" x="6219825" y="6483350"/>
          <p14:tracePt t="100758" x="6227763" y="6483350"/>
          <p14:tracePt t="100759" x="6243638" y="6483350"/>
          <p14:tracePt t="100760" x="6259513" y="6483350"/>
          <p14:tracePt t="100761" x="6275388" y="6483350"/>
          <p14:tracePt t="100762" x="6283325" y="6483350"/>
          <p14:tracePt t="100763" x="6291263" y="6483350"/>
          <p14:tracePt t="100764" x="6307138" y="6483350"/>
          <p14:tracePt t="100765" x="6323013" y="6483350"/>
          <p14:tracePt t="100767" x="6330950" y="6483350"/>
          <p14:tracePt t="100767" x="6346825" y="6483350"/>
          <p14:tracePt t="100768" x="6362700" y="6483350"/>
          <p14:tracePt t="100769" x="6370638" y="6475413"/>
          <p14:tracePt t="100770" x="6378575" y="6467475"/>
          <p14:tracePt t="100772" x="6402388" y="6467475"/>
          <p14:tracePt t="100772" x="6410325" y="6467475"/>
          <p14:tracePt t="100773" x="6418263" y="6467475"/>
          <p14:tracePt t="100774" x="6434138" y="6459538"/>
          <p14:tracePt t="100775" x="6442075" y="6459538"/>
          <p14:tracePt t="100776" x="6459538" y="6451600"/>
          <p14:tracePt t="100777" x="6467475" y="6451600"/>
          <p14:tracePt t="100778" x="6491288" y="6451600"/>
          <p14:tracePt t="100779" x="6499225" y="6443663"/>
          <p14:tracePt t="100781" x="6507163" y="6435725"/>
          <p14:tracePt t="100781" x="6523038" y="6435725"/>
          <p14:tracePt t="100782" x="6530975" y="6435725"/>
          <p14:tracePt t="100784" x="6538913" y="6427788"/>
          <p14:tracePt t="100784" x="6554788" y="6419850"/>
          <p14:tracePt t="100785" x="6570663" y="6411913"/>
          <p14:tracePt t="100786" x="6578600" y="6411913"/>
          <p14:tracePt t="100787" x="6586538" y="6411913"/>
          <p14:tracePt t="100788" x="6602413" y="6403975"/>
          <p14:tracePt t="100790" x="6618288" y="6396038"/>
          <p14:tracePt t="100792" x="6626225" y="6396038"/>
          <p14:tracePt t="100793" x="6642100" y="6380163"/>
          <p14:tracePt t="100795" x="6657975" y="6380163"/>
          <p14:tracePt t="100796" x="6657975" y="6372225"/>
          <p14:tracePt t="100798" x="6673850" y="6372225"/>
          <p14:tracePt t="100799" x="6681788" y="6364288"/>
          <p14:tracePt t="100800" x="6681788" y="6356350"/>
          <p14:tracePt t="100801" x="6689725" y="6356350"/>
          <p14:tracePt t="100802" x="6697663" y="6356350"/>
          <p14:tracePt t="100803" x="6705600" y="6348413"/>
          <p14:tracePt t="100806" x="6713538" y="6338888"/>
          <p14:tracePt t="100807" x="6721475" y="6330950"/>
          <p14:tracePt t="100808" x="6721475" y="6323013"/>
          <p14:tracePt t="100809" x="6729413" y="6323013"/>
          <p14:tracePt t="100810" x="6737350" y="6315075"/>
          <p14:tracePt t="100813" x="6745288" y="6307138"/>
          <p14:tracePt t="100818" x="6753225" y="6291263"/>
          <p14:tracePt t="100819" x="6753225" y="6283325"/>
          <p14:tracePt t="100822" x="6761163" y="6275388"/>
          <p14:tracePt t="100823" x="6761163" y="6267450"/>
          <p14:tracePt t="100825" x="6769100" y="6259513"/>
          <p14:tracePt t="100827" x="6769100" y="6251575"/>
          <p14:tracePt t="100830" x="6769100" y="6243638"/>
          <p14:tracePt t="100831" x="6769100" y="6235700"/>
          <p14:tracePt t="100834" x="6769100" y="6227763"/>
          <p14:tracePt t="100834" x="6769100" y="6219825"/>
          <p14:tracePt t="100835" x="6777038" y="6219825"/>
          <p14:tracePt t="100836" x="6777038" y="6211888"/>
          <p14:tracePt t="100837" x="6777038" y="6203950"/>
          <p14:tracePt t="100838" x="6777038" y="6196013"/>
          <p14:tracePt t="100840" x="6777038" y="6188075"/>
          <p14:tracePt t="100842" x="6777038" y="6180138"/>
          <p14:tracePt t="100844" x="6777038" y="6164263"/>
          <p14:tracePt t="100846" x="6777038" y="6156325"/>
          <p14:tracePt t="100849" x="6777038" y="6140450"/>
          <p14:tracePt t="100851" x="6777038" y="6132513"/>
          <p14:tracePt t="100851" x="6777038" y="6124575"/>
          <p14:tracePt t="100852" x="6777038" y="6116638"/>
          <p14:tracePt t="100853" x="6777038" y="6108700"/>
          <p14:tracePt t="100854" x="6777038" y="6100763"/>
          <p14:tracePt t="100855" x="6777038" y="6092825"/>
          <p14:tracePt t="100856" x="6777038" y="6084888"/>
          <p14:tracePt t="100858" x="6777038" y="6076950"/>
          <p14:tracePt t="100858" x="6777038" y="6069013"/>
          <p14:tracePt t="100859" x="6777038" y="6053138"/>
          <p14:tracePt t="100861" x="6777038" y="6037263"/>
          <p14:tracePt t="100862" x="6777038" y="6029325"/>
          <p14:tracePt t="100863" x="6777038" y="6013450"/>
          <p14:tracePt t="100865" x="6777038" y="5995988"/>
          <p14:tracePt t="100866" x="6777038" y="5988050"/>
          <p14:tracePt t="100867" x="6777038" y="5972175"/>
          <p14:tracePt t="100868" x="6777038" y="5956300"/>
          <p14:tracePt t="100869" x="6777038" y="5948363"/>
          <p14:tracePt t="100870" x="6777038" y="5932488"/>
          <p14:tracePt t="100872" x="6777038" y="5924550"/>
          <p14:tracePt t="100872" x="6777038" y="5908675"/>
          <p14:tracePt t="100873" x="6777038" y="5892800"/>
          <p14:tracePt t="100874" x="6777038" y="5884863"/>
          <p14:tracePt t="100875" x="6777038" y="5876925"/>
          <p14:tracePt t="100876" x="6777038" y="5861050"/>
          <p14:tracePt t="100878" x="6777038" y="5837238"/>
          <p14:tracePt t="100878" x="6777038" y="5821363"/>
          <p14:tracePt t="100879" x="6769100" y="5813425"/>
          <p14:tracePt t="100881" x="6769100" y="5797550"/>
          <p14:tracePt t="100882" x="6769100" y="5781675"/>
          <p14:tracePt t="100882" x="6769100" y="5765800"/>
          <p14:tracePt t="100884" x="6769100" y="5749925"/>
          <p14:tracePt t="100884" x="6769100" y="5741988"/>
          <p14:tracePt t="100885" x="6769100" y="5718175"/>
          <p14:tracePt t="100886" x="6769100" y="5710238"/>
          <p14:tracePt t="100887" x="6769100" y="5694363"/>
          <p14:tracePt t="100888" x="6769100" y="5678488"/>
          <p14:tracePt t="100889" x="6769100" y="5670550"/>
          <p14:tracePt t="100890" x="6769100" y="5653088"/>
          <p14:tracePt t="100891" x="6761163" y="5637213"/>
          <p14:tracePt t="100892" x="6761163" y="5621338"/>
          <p14:tracePt t="100893" x="6753225" y="5613400"/>
          <p14:tracePt t="100894" x="6753225" y="5597525"/>
          <p14:tracePt t="100895" x="6753225" y="5581650"/>
          <p14:tracePt t="100896" x="6745288" y="5573713"/>
          <p14:tracePt t="100898" x="6745288" y="5557838"/>
          <p14:tracePt t="100899" x="6745288" y="5549900"/>
          <p14:tracePt t="100899" x="6745288" y="5534025"/>
          <p14:tracePt t="100900" x="6745288" y="5526088"/>
          <p14:tracePt t="100901" x="6737350" y="5510213"/>
          <p14:tracePt t="100902" x="6729413" y="5502275"/>
          <p14:tracePt t="100903" x="6729413" y="5494338"/>
          <p14:tracePt t="100904" x="6729413" y="5486400"/>
          <p14:tracePt t="100905" x="6729413" y="5470525"/>
          <p14:tracePt t="100906" x="6713538" y="5462588"/>
          <p14:tracePt t="100907" x="6713538" y="5454650"/>
          <p14:tracePt t="100908" x="6713538" y="5446713"/>
          <p14:tracePt t="100909" x="6705600" y="5438775"/>
          <p14:tracePt t="100910" x="6697663" y="5422900"/>
          <p14:tracePt t="100911" x="6697663" y="5414963"/>
          <p14:tracePt t="100912" x="6689725" y="5414963"/>
          <p14:tracePt t="100913" x="6689725" y="5399088"/>
          <p14:tracePt t="100914" x="6681788" y="5391150"/>
          <p14:tracePt t="100916" x="6673850" y="5383213"/>
          <p14:tracePt t="100916" x="6665913" y="5367338"/>
          <p14:tracePt t="100918" x="6657975" y="5351463"/>
          <p14:tracePt t="100919" x="6650038" y="5343525"/>
          <p14:tracePt t="100920" x="6642100" y="5335588"/>
          <p14:tracePt t="100921" x="6642100" y="5327650"/>
          <p14:tracePt t="100922" x="6634163" y="5319713"/>
          <p14:tracePt t="100923" x="6626225" y="5310188"/>
          <p14:tracePt t="100924" x="6626225" y="5302250"/>
          <p14:tracePt t="100925" x="6610350" y="5286375"/>
          <p14:tracePt t="100926" x="6610350" y="5278438"/>
          <p14:tracePt t="100927" x="6594475" y="5270500"/>
          <p14:tracePt t="100928" x="6594475" y="5262563"/>
          <p14:tracePt t="100929" x="6586538" y="5254625"/>
          <p14:tracePt t="100930" x="6578600" y="5246688"/>
          <p14:tracePt t="100932" x="6578600" y="5238750"/>
          <p14:tracePt t="100932" x="6562725" y="5230813"/>
          <p14:tracePt t="100934" x="6554788" y="5222875"/>
          <p14:tracePt t="100935" x="6554788" y="5214938"/>
          <p14:tracePt t="100935" x="6546850" y="5207000"/>
          <p14:tracePt t="100936" x="6538913" y="5199063"/>
          <p14:tracePt t="100937" x="6538913" y="5191125"/>
          <p14:tracePt t="100938" x="6523038" y="5183188"/>
          <p14:tracePt t="100940" x="6523038" y="5175250"/>
          <p14:tracePt t="100940" x="6515100" y="5167313"/>
          <p14:tracePt t="100941" x="6507163" y="5159375"/>
          <p14:tracePt t="100942" x="6499225" y="5151438"/>
          <p14:tracePt t="100943" x="6491288" y="5143500"/>
          <p14:tracePt t="100944" x="6491288" y="5135563"/>
          <p14:tracePt t="100945" x="6483350" y="5127625"/>
          <p14:tracePt t="100948" x="6467475" y="5119688"/>
          <p14:tracePt t="100949" x="6467475" y="5111750"/>
          <p14:tracePt t="100949" x="6451600" y="5103813"/>
          <p14:tracePt t="100951" x="6451600" y="5095875"/>
          <p14:tracePt t="100951" x="6442075" y="5095875"/>
          <p14:tracePt t="100953" x="6442075" y="5087938"/>
          <p14:tracePt t="100953" x="6426200" y="5080000"/>
          <p14:tracePt t="100954" x="6426200" y="5072063"/>
          <p14:tracePt t="100955" x="6418263" y="5072063"/>
          <p14:tracePt t="100956" x="6410325" y="5056188"/>
          <p14:tracePt t="100957" x="6402388" y="5056188"/>
          <p14:tracePt t="100958" x="6402388" y="5048250"/>
          <p14:tracePt t="100959" x="6394450" y="5040313"/>
          <p14:tracePt t="100961" x="6386513" y="5032375"/>
          <p14:tracePt t="100962" x="6378575" y="5024438"/>
          <p14:tracePt t="100963" x="6370638" y="5016500"/>
          <p14:tracePt t="100965" x="6362700" y="5008563"/>
          <p14:tracePt t="100965" x="6362700" y="5000625"/>
          <p14:tracePt t="100967" x="6354763" y="5000625"/>
          <p14:tracePt t="100968" x="6354763" y="4992688"/>
          <p14:tracePt t="100968" x="6338888" y="4984750"/>
          <p14:tracePt t="100969" x="6338888" y="4976813"/>
          <p14:tracePt t="100970" x="6330950" y="4976813"/>
          <p14:tracePt t="100971" x="6330950" y="4967288"/>
          <p14:tracePt t="100972" x="6323013" y="4967288"/>
          <p14:tracePt t="100973" x="6315075" y="4959350"/>
          <p14:tracePt t="100974" x="6315075" y="4951413"/>
          <p14:tracePt t="100975" x="6307138" y="4943475"/>
          <p14:tracePt t="100976" x="6299200" y="4943475"/>
          <p14:tracePt t="100977" x="6291263" y="4935538"/>
          <p14:tracePt t="100979" x="6283325" y="4927600"/>
          <p14:tracePt t="100980" x="6275388" y="4919663"/>
          <p14:tracePt t="100981" x="6267450" y="4919663"/>
          <p14:tracePt t="100982" x="6267450" y="4911725"/>
          <p14:tracePt t="100984" x="6259513" y="4911725"/>
          <p14:tracePt t="100984" x="6251575" y="4903788"/>
          <p14:tracePt t="100985" x="6251575" y="4895850"/>
          <p14:tracePt t="100986" x="6243638" y="4895850"/>
          <p14:tracePt t="100987" x="6235700" y="4887913"/>
          <p14:tracePt t="100988" x="6227763" y="4887913"/>
          <p14:tracePt t="100989" x="6227763" y="4879975"/>
          <p14:tracePt t="100990" x="6211888" y="4872038"/>
          <p14:tracePt t="100992" x="6203950" y="4864100"/>
          <p14:tracePt t="100994" x="6188075" y="4856163"/>
          <p14:tracePt t="100996" x="6180138" y="4856163"/>
          <p14:tracePt t="100998" x="6172200" y="4848225"/>
          <p14:tracePt t="100998" x="6164263" y="4840288"/>
          <p14:tracePt t="101000" x="6156325" y="4840288"/>
          <p14:tracePt t="101000" x="6156325" y="4832350"/>
          <p14:tracePt t="101001" x="6148388" y="4832350"/>
          <p14:tracePt t="101002" x="6140450" y="4832350"/>
          <p14:tracePt t="101004" x="6132513" y="4824413"/>
          <p14:tracePt t="101005" x="6124575" y="4816475"/>
          <p14:tracePt t="101006" x="6116638" y="4816475"/>
          <p14:tracePt t="101008" x="6108700" y="4808538"/>
          <p14:tracePt t="101010" x="6091238" y="4808538"/>
          <p14:tracePt t="101012" x="6091238" y="4800600"/>
          <p14:tracePt t="101012" x="6083300" y="4792663"/>
          <p14:tracePt t="101013" x="6075363" y="4792663"/>
          <p14:tracePt t="101015" x="6067425" y="4792663"/>
          <p14:tracePt t="101016" x="6059488" y="4784725"/>
          <p14:tracePt t="101019" x="6051550" y="4784725"/>
          <p14:tracePt t="101021" x="6043613" y="4784725"/>
          <p14:tracePt t="101022" x="6043613" y="4776788"/>
          <p14:tracePt t="101024" x="6035675" y="4776788"/>
          <p14:tracePt t="101025" x="6027738" y="4776788"/>
          <p14:tracePt t="101058" x="6035675" y="4784725"/>
          <p14:tracePt t="101063" x="6035675" y="4792663"/>
          <p14:tracePt t="101066" x="6043613" y="4792663"/>
          <p14:tracePt t="101068" x="6043613" y="4800600"/>
          <p14:tracePt t="101068" x="6051550" y="4800600"/>
          <p14:tracePt t="101070" x="6051550" y="4808538"/>
          <p14:tracePt t="101073" x="6051550" y="4816475"/>
          <p14:tracePt t="101075" x="6059488" y="4816475"/>
          <p14:tracePt t="101076" x="6059488" y="4824413"/>
          <p14:tracePt t="101081" x="6059488" y="4832350"/>
          <p14:tracePt t="101083" x="6067425" y="4840288"/>
          <p14:tracePt t="101085" x="6067425" y="4848225"/>
          <p14:tracePt t="101087" x="6075363" y="4848225"/>
          <p14:tracePt t="101090" x="6075363" y="4856163"/>
          <p14:tracePt t="101093" x="6083300" y="4856163"/>
          <p14:tracePt t="101096" x="6083300" y="4864100"/>
          <p14:tracePt t="101099" x="6091238" y="4864100"/>
          <p14:tracePt t="101100" x="6091238" y="4872038"/>
          <p14:tracePt t="101108" x="6100763" y="4879975"/>
          <p14:tracePt t="101118" x="6108700" y="4879975"/>
          <p14:tracePt t="101123" x="6116638" y="4887913"/>
          <p14:tracePt t="101149" x="6124575" y="4887913"/>
          <p14:tracePt t="101155" x="6124575" y="4895850"/>
          <p14:tracePt t="101158" x="6132513" y="4895850"/>
          <p14:tracePt t="101160" x="6132513" y="4903788"/>
          <p14:tracePt t="101162" x="6140450" y="4903788"/>
          <p14:tracePt t="101167" x="6156325" y="4919663"/>
          <p14:tracePt t="101168" x="6164263" y="4919663"/>
          <p14:tracePt t="101169" x="6172200" y="4927600"/>
          <p14:tracePt t="101171" x="6180138" y="4935538"/>
          <p14:tracePt t="101173" x="6188075" y="4943475"/>
          <p14:tracePt t="101175" x="6196013" y="4951413"/>
          <p14:tracePt t="101176" x="6203950" y="4959350"/>
          <p14:tracePt t="101177" x="6211888" y="4959350"/>
          <p14:tracePt t="101178" x="6211888" y="4967288"/>
          <p14:tracePt t="101179" x="6219825" y="4976813"/>
          <p14:tracePt t="101180" x="6227763" y="4984750"/>
          <p14:tracePt t="101182" x="6243638" y="4992688"/>
          <p14:tracePt t="101182" x="6243638" y="5000625"/>
          <p14:tracePt t="101183" x="6251575" y="5008563"/>
          <p14:tracePt t="101184" x="6259513" y="5016500"/>
          <p14:tracePt t="101185" x="6275388" y="5016500"/>
          <p14:tracePt t="101186" x="6275388" y="5032375"/>
          <p14:tracePt t="101187" x="6291263" y="5032375"/>
          <p14:tracePt t="101188" x="6299200" y="5048250"/>
          <p14:tracePt t="101189" x="6307138" y="5048250"/>
          <p14:tracePt t="101190" x="6315075" y="5056188"/>
          <p14:tracePt t="101191" x="6323013" y="5064125"/>
          <p14:tracePt t="101192" x="6330950" y="5080000"/>
          <p14:tracePt t="101193" x="6338888" y="5080000"/>
          <p14:tracePt t="101194" x="6346825" y="5087938"/>
          <p14:tracePt t="101195" x="6354763" y="5095875"/>
          <p14:tracePt t="101196" x="6370638" y="5103813"/>
          <p14:tracePt t="101197" x="6370638" y="5111750"/>
          <p14:tracePt t="101199" x="6386513" y="5119688"/>
          <p14:tracePt t="101199" x="6386513" y="5127625"/>
          <p14:tracePt t="101202" x="6402388" y="5135563"/>
          <p14:tracePt t="101202" x="6418263" y="5151438"/>
          <p14:tracePt t="101203" x="6426200" y="5151438"/>
          <p14:tracePt t="101204" x="6434138" y="5159375"/>
          <p14:tracePt t="101205" x="6434138" y="5167313"/>
          <p14:tracePt t="101206" x="6451600" y="5175250"/>
          <p14:tracePt t="101208" x="6467475" y="5183188"/>
          <p14:tracePt t="101209" x="6475413" y="5191125"/>
          <p14:tracePt t="101210" x="6483350" y="5199063"/>
          <p14:tracePt t="101211" x="6491288" y="5207000"/>
          <p14:tracePt t="101212" x="6499225" y="5207000"/>
          <p14:tracePt t="101213" x="6515100" y="5214938"/>
          <p14:tracePt t="101214" x="6515100" y="5222875"/>
          <p14:tracePt t="101215" x="6523038" y="5222875"/>
          <p14:tracePt t="101217" x="6538913" y="5230813"/>
          <p14:tracePt t="101218" x="6538913" y="5238750"/>
          <p14:tracePt t="101219" x="6546850" y="5246688"/>
          <p14:tracePt t="101220" x="6554788" y="5246688"/>
          <p14:tracePt t="101221" x="6562725" y="5254625"/>
          <p14:tracePt t="101222" x="6570663" y="5254625"/>
          <p14:tracePt t="101224" x="6570663" y="5262563"/>
          <p14:tracePt t="101224" x="6578600" y="5262563"/>
          <p14:tracePt t="101226" x="6586538" y="5270500"/>
          <p14:tracePt t="101226" x="6594475" y="5270500"/>
          <p14:tracePt t="101228" x="6594475" y="5278438"/>
          <p14:tracePt t="101228" x="6602413" y="5278438"/>
          <p14:tracePt t="101230" x="6610350" y="5278438"/>
          <p14:tracePt t="101230" x="6618288" y="5286375"/>
          <p14:tracePt t="101233" x="6626225" y="5286375"/>
          <p14:tracePt t="101234" x="6634163" y="5294313"/>
          <p14:tracePt t="101236" x="6642100" y="5302250"/>
          <p14:tracePt t="101237" x="6650038" y="5302250"/>
          <p14:tracePt t="101238" x="6657975" y="5302250"/>
          <p14:tracePt t="101239" x="6657975" y="5310188"/>
          <p14:tracePt t="101240" x="6665913" y="5310188"/>
          <p14:tracePt t="101243" x="6673850" y="5319713"/>
          <p14:tracePt t="101244" x="6681788" y="5319713"/>
          <p14:tracePt t="101246" x="6689725" y="5319713"/>
          <p14:tracePt t="101250" x="6697663" y="5327650"/>
          <p14:tracePt t="101251" x="6705600" y="5327650"/>
          <p14:tracePt t="101253" x="6713538" y="5327650"/>
          <p14:tracePt t="101254" x="6713538" y="5335588"/>
          <p14:tracePt t="101256" x="6721475" y="5335588"/>
          <p14:tracePt t="101262" x="6729413" y="5343525"/>
          <p14:tracePt t="101267" x="6737350" y="5343525"/>
          <p14:tracePt t="101269" x="6745288" y="5343525"/>
          <p14:tracePt t="101277" x="6745288" y="5351463"/>
          <p14:tracePt t="101459" x="6753225" y="5351463"/>
          <p14:tracePt t="101463" x="6761163" y="5351463"/>
          <p14:tracePt t="101465" x="6761163" y="5359400"/>
          <p14:tracePt t="101469" x="6777038" y="5359400"/>
          <p14:tracePt t="101470" x="6777038" y="5367338"/>
          <p14:tracePt t="101471" x="6784975" y="5367338"/>
          <p14:tracePt t="101474" x="6794500" y="5375275"/>
          <p14:tracePt t="101476" x="6802438" y="5375275"/>
          <p14:tracePt t="101476" x="6810375" y="5375275"/>
          <p14:tracePt t="101477" x="6810375" y="5383213"/>
          <p14:tracePt t="101478" x="6818313" y="5383213"/>
          <p14:tracePt t="101481" x="6826250" y="5383213"/>
          <p14:tracePt t="101482" x="6834188" y="5391150"/>
          <p14:tracePt t="101484" x="6842125" y="5391150"/>
          <p14:tracePt t="101484" x="6850063" y="5391150"/>
          <p14:tracePt t="101485" x="6850063" y="5399088"/>
          <p14:tracePt t="101486" x="6858000" y="5407025"/>
          <p14:tracePt t="101488" x="6873875" y="5407025"/>
          <p14:tracePt t="101489" x="6873875" y="5414963"/>
          <p14:tracePt t="101491" x="6881813" y="5414963"/>
          <p14:tracePt t="101492" x="6889750" y="5414963"/>
          <p14:tracePt t="101494" x="6897688" y="5422900"/>
          <p14:tracePt t="101495" x="6905625" y="5422900"/>
          <p14:tracePt t="101496" x="6913563" y="5422900"/>
          <p14:tracePt t="101498" x="6921500" y="5430838"/>
          <p14:tracePt t="101498" x="6929438" y="5438775"/>
          <p14:tracePt t="101499" x="6937375" y="5438775"/>
          <p14:tracePt t="101501" x="6945313" y="5438775"/>
          <p14:tracePt t="101502" x="6953250" y="5446713"/>
          <p14:tracePt t="101504" x="6961188" y="5446713"/>
          <p14:tracePt t="101505" x="6969125" y="5454650"/>
          <p14:tracePt t="101506" x="6977063" y="5454650"/>
          <p14:tracePt t="101507" x="6985000" y="5462588"/>
          <p14:tracePt t="101508" x="6992938" y="5462588"/>
          <p14:tracePt t="101509" x="7000875" y="5462588"/>
          <p14:tracePt t="101510" x="7008813" y="5462588"/>
          <p14:tracePt t="101511" x="7016750" y="5462588"/>
          <p14:tracePt t="101512" x="7016750" y="5470525"/>
          <p14:tracePt t="101513" x="7032625" y="5470525"/>
          <p14:tracePt t="101515" x="7040563" y="5470525"/>
          <p14:tracePt t="101515" x="7048500" y="5470525"/>
          <p14:tracePt t="101516" x="7056438" y="5470525"/>
          <p14:tracePt t="101517" x="7064375" y="5478463"/>
          <p14:tracePt t="101518" x="7072313" y="5478463"/>
          <p14:tracePt t="101520" x="7088188" y="5486400"/>
          <p14:tracePt t="101521" x="7096125" y="5486400"/>
          <p14:tracePt t="101522" x="7104063" y="5486400"/>
          <p14:tracePt t="101523" x="7119938" y="5486400"/>
          <p14:tracePt t="101525" x="7135813" y="5486400"/>
          <p14:tracePt t="101526" x="7145338" y="5486400"/>
          <p14:tracePt t="101527" x="7153275" y="5486400"/>
          <p14:tracePt t="101528" x="7161213" y="5486400"/>
          <p14:tracePt t="101529" x="7169150" y="5486400"/>
          <p14:tracePt t="101530" x="7185025" y="5502275"/>
          <p14:tracePt t="101531" x="7192963" y="5502275"/>
          <p14:tracePt t="101534" x="7208838" y="5502275"/>
          <p14:tracePt t="101534" x="7216775" y="5502275"/>
          <p14:tracePt t="101535" x="7224713" y="5502275"/>
          <p14:tracePt t="101537" x="7240588" y="5502275"/>
          <p14:tracePt t="101537" x="7248525" y="5502275"/>
          <p14:tracePt t="101538" x="7256463" y="5502275"/>
          <p14:tracePt t="101539" x="7272338" y="5502275"/>
          <p14:tracePt t="101540" x="7288213" y="5502275"/>
          <p14:tracePt t="101542" x="7304088" y="5502275"/>
          <p14:tracePt t="101544" x="7312025" y="5502275"/>
          <p14:tracePt t="101544" x="7319963" y="5502275"/>
          <p14:tracePt t="101545" x="7327900" y="5502275"/>
          <p14:tracePt t="101546" x="7343775" y="5510213"/>
          <p14:tracePt t="101548" x="7359650" y="5510213"/>
          <p14:tracePt t="101549" x="7367588" y="5510213"/>
          <p14:tracePt t="101549" x="7375525" y="5510213"/>
          <p14:tracePt t="101550" x="7391400" y="5510213"/>
          <p14:tracePt t="101552" x="7399338" y="5510213"/>
          <p14:tracePt t="101553" x="7415213" y="5510213"/>
          <p14:tracePt t="101555" x="7423150" y="5510213"/>
          <p14:tracePt t="101556" x="7431088" y="5510213"/>
          <p14:tracePt t="101557" x="7439025" y="5510213"/>
          <p14:tracePt t="101558" x="7446963" y="5510213"/>
          <p14:tracePt t="101558" x="7454900" y="5510213"/>
          <p14:tracePt t="101559" x="7462838" y="5510213"/>
          <p14:tracePt t="101560" x="7470775" y="5510213"/>
          <p14:tracePt t="101561" x="7478713" y="5510213"/>
          <p14:tracePt t="101562" x="7496175" y="5510213"/>
          <p14:tracePt t="101565" x="7504113" y="5510213"/>
          <p14:tracePt t="101566" x="7512050" y="5510213"/>
          <p14:tracePt t="101566" x="7519988" y="5510213"/>
          <p14:tracePt t="101567" x="7527925" y="5510213"/>
          <p14:tracePt t="101569" x="7543800" y="5510213"/>
          <p14:tracePt t="101571" x="7551738" y="5510213"/>
          <p14:tracePt t="101573" x="7567613" y="5510213"/>
          <p14:tracePt t="101575" x="7575550" y="5510213"/>
          <p14:tracePt t="101577" x="7583488" y="5510213"/>
          <p14:tracePt t="101579" x="7591425" y="5510213"/>
          <p14:tracePt t="101582" x="7607300" y="5502275"/>
          <p14:tracePt t="101583" x="7615238" y="5502275"/>
          <p14:tracePt t="101585" x="7623175" y="5502275"/>
          <p14:tracePt t="101586" x="7631113" y="5502275"/>
          <p14:tracePt t="101587" x="7639050" y="5494338"/>
          <p14:tracePt t="101589" x="7646988" y="5494338"/>
          <p14:tracePt t="101590" x="7654925" y="5494338"/>
          <p14:tracePt t="101591" x="7662863" y="5494338"/>
          <p14:tracePt t="101593" x="7670800" y="5494338"/>
          <p14:tracePt t="101595" x="7678738" y="5494338"/>
          <p14:tracePt t="101596" x="7686675" y="5486400"/>
          <p14:tracePt t="101599" x="7694613" y="5486400"/>
          <p14:tracePt t="101600" x="7694613" y="5478463"/>
          <p14:tracePt t="101601" x="7702550" y="5478463"/>
          <p14:tracePt t="101601" x="7710488" y="5478463"/>
          <p14:tracePt t="101602" x="7718425" y="5478463"/>
          <p14:tracePt t="101606" x="7726363" y="5478463"/>
          <p14:tracePt t="101607" x="7734300" y="5470525"/>
          <p14:tracePt t="101608" x="7734300" y="5462588"/>
          <p14:tracePt t="101609" x="7742238" y="5462588"/>
          <p14:tracePt t="101611" x="7750175" y="5454650"/>
          <p14:tracePt t="101612" x="7758113" y="5454650"/>
          <p14:tracePt t="101613" x="7758113" y="5446713"/>
          <p14:tracePt t="101615" x="7766050" y="5446713"/>
          <p14:tracePt t="101617" x="7773988" y="5438775"/>
          <p14:tracePt t="101619" x="7781925" y="5430838"/>
          <p14:tracePt t="101620" x="7781925" y="5422900"/>
          <p14:tracePt t="101622" x="7789863" y="5422900"/>
          <p14:tracePt t="101622" x="7789863" y="5414963"/>
          <p14:tracePt t="101624" x="7797800" y="5407025"/>
          <p14:tracePt t="101625" x="7797800" y="5399088"/>
          <p14:tracePt t="101626" x="7797800" y="5391150"/>
          <p14:tracePt t="101627" x="7805738" y="5391150"/>
          <p14:tracePt t="101628" x="7813675" y="5375275"/>
          <p14:tracePt t="101632" x="7821613" y="5351463"/>
          <p14:tracePt t="101634" x="7821613" y="5343525"/>
          <p14:tracePt t="101634" x="7829550" y="5327650"/>
          <p14:tracePt t="101636" x="7839075" y="5310188"/>
          <p14:tracePt t="101637" x="7839075" y="5302250"/>
          <p14:tracePt t="101638" x="7839075" y="5294313"/>
          <p14:tracePt t="101639" x="7847013" y="5270500"/>
          <p14:tracePt t="101641" x="7854950" y="5262563"/>
          <p14:tracePt t="101642" x="7854950" y="5238750"/>
          <p14:tracePt t="101644" x="7854950" y="5222875"/>
          <p14:tracePt t="101645" x="7862888" y="5214938"/>
          <p14:tracePt t="101646" x="7862888" y="5191125"/>
          <p14:tracePt t="101648" x="7870825" y="5175250"/>
          <p14:tracePt t="101650" x="7870825" y="5167313"/>
          <p14:tracePt t="101650" x="7878763" y="5151438"/>
          <p14:tracePt t="101651" x="7878763" y="5135563"/>
          <p14:tracePt t="101652" x="7878763" y="5127625"/>
          <p14:tracePt t="101653" x="7886700" y="5111750"/>
          <p14:tracePt t="101654" x="7886700" y="5103813"/>
          <p14:tracePt t="101655" x="7886700" y="5087938"/>
          <p14:tracePt t="101656" x="7886700" y="5080000"/>
          <p14:tracePt t="101657" x="7894638" y="5064125"/>
          <p14:tracePt t="101658" x="7894638" y="5056188"/>
          <p14:tracePt t="101659" x="7894638" y="5048250"/>
          <p14:tracePt t="101660" x="7894638" y="5032375"/>
          <p14:tracePt t="101661" x="7902575" y="5024438"/>
          <p14:tracePt t="101662" x="7902575" y="5016500"/>
          <p14:tracePt t="101663" x="7902575" y="5000625"/>
          <p14:tracePt t="101665" x="7910513" y="4992688"/>
          <p14:tracePt t="101665" x="7910513" y="4984750"/>
          <p14:tracePt t="101666" x="7910513" y="4967288"/>
          <p14:tracePt t="101667" x="7910513" y="4959350"/>
          <p14:tracePt t="101668" x="7910513" y="4951413"/>
          <p14:tracePt t="101669" x="7910513" y="4943475"/>
          <p14:tracePt t="101670" x="7918450" y="4935538"/>
          <p14:tracePt t="101671" x="7918450" y="4927600"/>
          <p14:tracePt t="101672" x="7918450" y="4919663"/>
          <p14:tracePt t="101673" x="7918450" y="4911725"/>
          <p14:tracePt t="101674" x="7926388" y="4903788"/>
          <p14:tracePt t="101675" x="7926388" y="4895850"/>
          <p14:tracePt t="101676" x="7934325" y="4887913"/>
          <p14:tracePt t="101677" x="7934325" y="4879975"/>
          <p14:tracePt t="101678" x="7934325" y="4872038"/>
          <p14:tracePt t="101679" x="7934325" y="4864100"/>
          <p14:tracePt t="101681" x="7942263" y="4856163"/>
          <p14:tracePt t="101682" x="7950200" y="4840288"/>
          <p14:tracePt t="101684" x="7958138" y="4832350"/>
          <p14:tracePt t="101685" x="7958138" y="4824413"/>
          <p14:tracePt t="101686" x="7958138" y="4816475"/>
          <p14:tracePt t="101687" x="7966075" y="4808538"/>
          <p14:tracePt t="101688" x="7974013" y="4808538"/>
          <p14:tracePt t="101690" x="7981950" y="4792663"/>
          <p14:tracePt t="101693" x="7989888" y="4784725"/>
          <p14:tracePt t="101695" x="7997825" y="4784725"/>
          <p14:tracePt t="101696" x="8005763" y="4776788"/>
          <p14:tracePt t="101698" x="8013700" y="4768850"/>
          <p14:tracePt t="101700" x="8021638" y="4768850"/>
          <p14:tracePt t="101700" x="8029575" y="4768850"/>
          <p14:tracePt t="101702" x="8029575" y="4760913"/>
          <p14:tracePt t="101702" x="8037513" y="4760913"/>
          <p14:tracePt t="101703" x="8045450" y="4760913"/>
          <p14:tracePt t="101704" x="8053388" y="4760913"/>
          <p14:tracePt t="101706" x="8061325" y="4760913"/>
          <p14:tracePt t="101708" x="8069263" y="4760913"/>
          <p14:tracePt t="101709" x="8077200" y="4760913"/>
          <p14:tracePt t="101711" x="8085138" y="4760913"/>
          <p14:tracePt t="101711" x="8093075" y="4760913"/>
          <p14:tracePt t="101713" x="8101013" y="4760913"/>
          <p14:tracePt t="101715" x="8108950" y="4760913"/>
          <p14:tracePt t="101716" x="8116888" y="4760913"/>
          <p14:tracePt t="101717" x="8132763" y="4760913"/>
          <p14:tracePt t="101719" x="8140700" y="4768850"/>
          <p14:tracePt t="101721" x="8156575" y="4776788"/>
          <p14:tracePt t="101722" x="8172450" y="4776788"/>
          <p14:tracePt t="101723" x="8172450" y="4784725"/>
          <p14:tracePt t="101724" x="8180388" y="4792663"/>
          <p14:tracePt t="101725" x="8197850" y="4792663"/>
          <p14:tracePt t="101726" x="8205788" y="4792663"/>
          <p14:tracePt t="101728" x="8213725" y="4808538"/>
          <p14:tracePt t="101729" x="8229600" y="4808538"/>
          <p14:tracePt t="101729" x="8237538" y="4808538"/>
          <p14:tracePt t="101731" x="8245475" y="4816475"/>
          <p14:tracePt t="101732" x="8261350" y="4824413"/>
          <p14:tracePt t="101733" x="8269288" y="4824413"/>
          <p14:tracePt t="101733" x="8285163" y="4824413"/>
          <p14:tracePt t="101734" x="8301038" y="4840288"/>
          <p14:tracePt t="101735" x="8316913" y="4848225"/>
          <p14:tracePt t="101736" x="8324850" y="4848225"/>
          <p14:tracePt t="101737" x="8348663" y="4856163"/>
          <p14:tracePt t="101738" x="8364538" y="4864100"/>
          <p14:tracePt t="101739" x="8372475" y="4864100"/>
          <p14:tracePt t="101740" x="8388350" y="4872038"/>
          <p14:tracePt t="101741" x="8404225" y="4879975"/>
          <p14:tracePt t="101742" x="8420100" y="4879975"/>
          <p14:tracePt t="101743" x="8435975" y="4887913"/>
          <p14:tracePt t="101744" x="8451850" y="4895850"/>
          <p14:tracePt t="101745" x="8467725" y="4903788"/>
          <p14:tracePt t="101746" x="8483600" y="4903788"/>
          <p14:tracePt t="101748" x="8499475" y="4911725"/>
          <p14:tracePt t="101748" x="8515350" y="4919663"/>
          <p14:tracePt t="101750" x="8540750" y="4927600"/>
          <p14:tracePt t="101750" x="8556625" y="4927600"/>
          <p14:tracePt t="101751" x="8580438" y="4935538"/>
          <p14:tracePt t="101752" x="8596313" y="4943475"/>
          <p14:tracePt t="101753" x="8612188" y="4951413"/>
          <p14:tracePt t="101754" x="8636000" y="4951413"/>
          <p14:tracePt t="101755" x="8643938" y="4959350"/>
          <p14:tracePt t="101756" x="8667750" y="4967288"/>
          <p14:tracePt t="101757" x="8683625" y="4967288"/>
          <p14:tracePt t="101758" x="8699500" y="4976813"/>
          <p14:tracePt t="101759" x="8715375" y="4984750"/>
          <p14:tracePt t="101760" x="8731250" y="4992688"/>
          <p14:tracePt t="101761" x="8763000" y="4992688"/>
          <p14:tracePt t="101762" x="8770938" y="5000625"/>
          <p14:tracePt t="101763" x="8786813" y="5008563"/>
          <p14:tracePt t="101764" x="8802688" y="5016500"/>
          <p14:tracePt t="101765" x="8818563" y="5016500"/>
          <p14:tracePt t="101767" x="8850313" y="5024438"/>
          <p14:tracePt t="101768" x="8858250" y="5032375"/>
          <p14:tracePt t="101768" x="8874125" y="5040313"/>
          <p14:tracePt t="101769" x="8899525" y="5040313"/>
          <p14:tracePt t="101770" x="8915400" y="5048250"/>
          <p14:tracePt t="101772" x="8923338" y="5048250"/>
          <p14:tracePt t="101772" x="8939213" y="5056188"/>
          <p14:tracePt t="101773" x="8955088" y="5056188"/>
          <p14:tracePt t="101774" x="8970963" y="5064125"/>
          <p14:tracePt t="101775" x="8994775" y="5072063"/>
          <p14:tracePt t="101776" x="9002713" y="5080000"/>
          <p14:tracePt t="101777" x="9018588" y="5080000"/>
          <p14:tracePt t="101778" x="9042400" y="5087938"/>
          <p14:tracePt t="101779" x="9058275" y="5095875"/>
          <p14:tracePt t="101780" x="9074150" y="5095875"/>
          <p14:tracePt t="101781" x="9082088" y="5095875"/>
          <p14:tracePt t="101782" x="9097963" y="5095875"/>
          <p14:tracePt t="101784" x="9113838" y="5103813"/>
          <p14:tracePt t="101785" x="9137650" y="5103813"/>
          <p14:tracePt t="101785" x="9153525" y="5111750"/>
          <p14:tracePt t="101786" x="9169400" y="5111750"/>
          <p14:tracePt t="101787" x="9177338" y="5119688"/>
          <p14:tracePt t="101788" x="9193213" y="5119688"/>
          <p14:tracePt t="101789" x="9217025" y="5119688"/>
          <p14:tracePt t="101790" x="9234488" y="5119688"/>
          <p14:tracePt t="101791" x="9250363" y="5127625"/>
          <p14:tracePt t="101792" x="9266238" y="5127625"/>
          <p14:tracePt t="101793" x="9282113" y="5127625"/>
          <p14:tracePt t="101794" x="9297988" y="5135563"/>
          <p14:tracePt t="101796" x="9313863" y="5135563"/>
          <p14:tracePt t="101796" x="9329738" y="5135563"/>
          <p14:tracePt t="101798" x="9345613" y="5135563"/>
          <p14:tracePt t="101798" x="9361488" y="5135563"/>
          <p14:tracePt t="101799" x="9377363" y="5135563"/>
          <p14:tracePt t="101800" x="9393238" y="5135563"/>
          <p14:tracePt t="101801" x="9409113" y="5135563"/>
          <p14:tracePt t="101802" x="9432925" y="5135563"/>
          <p14:tracePt t="101803" x="9448800" y="5135563"/>
          <p14:tracePt t="101804" x="9456738" y="5135563"/>
          <p14:tracePt t="101805" x="9472613" y="5127625"/>
          <p14:tracePt t="101807" x="9488488" y="5127625"/>
          <p14:tracePt t="101807" x="9512300" y="5127625"/>
          <p14:tracePt t="101808" x="9528175" y="5127625"/>
          <p14:tracePt t="101809" x="9544050" y="5127625"/>
          <p14:tracePt t="101811" x="9559925" y="5119688"/>
          <p14:tracePt t="101812" x="9575800" y="5111750"/>
          <p14:tracePt t="101812" x="9593263" y="5103813"/>
          <p14:tracePt t="101813" x="9601200" y="5103813"/>
          <p14:tracePt t="101814" x="9617075" y="5095875"/>
          <p14:tracePt t="101815" x="9632950" y="5095875"/>
          <p14:tracePt t="101816" x="9656763" y="5087938"/>
          <p14:tracePt t="101817" x="9672638" y="5087938"/>
          <p14:tracePt t="101819" x="9688513" y="5072063"/>
          <p14:tracePt t="101819" x="9696450" y="5064125"/>
          <p14:tracePt t="101820" x="9712325" y="5064125"/>
          <p14:tracePt t="101821" x="9728200" y="5064125"/>
          <p14:tracePt t="101822" x="9744075" y="5048250"/>
          <p14:tracePt t="101823" x="9752013" y="5040313"/>
          <p14:tracePt t="101824" x="9775825" y="5040313"/>
          <p14:tracePt t="101825" x="9783763" y="5024438"/>
          <p14:tracePt t="101826" x="9799638" y="5024438"/>
          <p14:tracePt t="101827" x="9823450" y="5008563"/>
          <p14:tracePt t="101829" x="9839325" y="4992688"/>
          <p14:tracePt t="101831" x="9855200" y="4992688"/>
          <p14:tracePt t="101832" x="9871075" y="4976813"/>
          <p14:tracePt t="101832" x="9879013" y="4967288"/>
          <p14:tracePt t="101833" x="9894888" y="4959350"/>
          <p14:tracePt t="101834" x="9910763" y="4943475"/>
          <p14:tracePt t="101835" x="9918700" y="4935538"/>
          <p14:tracePt t="101836" x="9936163" y="4927600"/>
          <p14:tracePt t="101837" x="9952038" y="4919663"/>
          <p14:tracePt t="101838" x="9959975" y="4903788"/>
          <p14:tracePt t="101839" x="9975850" y="4895850"/>
          <p14:tracePt t="101840" x="9983788" y="4879975"/>
          <p14:tracePt t="101842" x="9991725" y="4879975"/>
          <p14:tracePt t="101842" x="10007600" y="4856163"/>
          <p14:tracePt t="101843" x="10023475" y="4848225"/>
          <p14:tracePt t="101844" x="10031413" y="4840288"/>
          <p14:tracePt t="101845" x="10039350" y="4832350"/>
          <p14:tracePt t="101846" x="10055225" y="4824413"/>
          <p14:tracePt t="101848" x="10071100" y="4800600"/>
          <p14:tracePt t="101848" x="10079038" y="4800600"/>
          <p14:tracePt t="101849" x="10094913" y="4784725"/>
          <p14:tracePt t="101851" x="10094913" y="4776788"/>
          <p14:tracePt t="101851" x="10110788" y="4760913"/>
          <p14:tracePt t="101852" x="10110788" y="4752975"/>
          <p14:tracePt t="101853" x="10134600" y="4745038"/>
          <p14:tracePt t="101854" x="10134600" y="4729163"/>
          <p14:tracePt t="101855" x="10150475" y="4721225"/>
          <p14:tracePt t="101856" x="10158413" y="4705350"/>
          <p14:tracePt t="101857" x="10166350" y="4689475"/>
          <p14:tracePt t="101858" x="10174288" y="4681538"/>
          <p14:tracePt t="101859" x="10182225" y="4673600"/>
          <p14:tracePt t="101860" x="10190163" y="4665663"/>
          <p14:tracePt t="101861" x="10198100" y="4649788"/>
          <p14:tracePt t="101862" x="10206038" y="4641850"/>
          <p14:tracePt t="101863" x="10213975" y="4633913"/>
          <p14:tracePt t="101864" x="10221913" y="4624388"/>
          <p14:tracePt t="101865" x="10221913" y="4616450"/>
          <p14:tracePt t="101866" x="10229850" y="4600575"/>
          <p14:tracePt t="101868" x="10237788" y="4584700"/>
          <p14:tracePt t="101869" x="10245725" y="4584700"/>
          <p14:tracePt t="101870" x="10245725" y="4576763"/>
          <p14:tracePt t="101872" x="10253663" y="4568825"/>
          <p14:tracePt t="101872" x="10253663" y="4560888"/>
          <p14:tracePt t="101873" x="10261600" y="4545013"/>
          <p14:tracePt t="101875" x="10261600" y="4537075"/>
          <p14:tracePt t="101876" x="10269538" y="4529138"/>
          <p14:tracePt t="101877" x="10269538" y="4521200"/>
          <p14:tracePt t="101879" x="10279063" y="4513263"/>
          <p14:tracePt t="101881" x="10287000" y="4505325"/>
          <p14:tracePt t="101882" x="10287000" y="4497388"/>
          <p14:tracePt t="101884" x="10287000" y="4489450"/>
          <p14:tracePt t="101884" x="10294938" y="4489450"/>
          <p14:tracePt t="101885" x="10294938" y="4481513"/>
          <p14:tracePt t="101886" x="10294938" y="4473575"/>
          <p14:tracePt t="101887" x="10302875" y="4465638"/>
          <p14:tracePt t="101888" x="10302875" y="4457700"/>
          <p14:tracePt t="101890" x="10302875" y="4449763"/>
          <p14:tracePt t="101892" x="10310813" y="4441825"/>
          <p14:tracePt t="101892" x="10310813" y="4433888"/>
          <p14:tracePt t="101893" x="10318750" y="4433888"/>
          <p14:tracePt t="101894" x="10318750" y="4425950"/>
          <p14:tracePt t="101898" x="10326688" y="4402138"/>
          <p14:tracePt t="101901" x="10326688" y="4386263"/>
          <p14:tracePt t="101901" x="10326688" y="4378325"/>
          <p14:tracePt t="101902" x="10334625" y="4362450"/>
          <p14:tracePt t="101904" x="10334625" y="4354513"/>
          <p14:tracePt t="101905" x="10342563" y="4338638"/>
          <p14:tracePt t="101907" x="10342563" y="4322763"/>
          <p14:tracePt t="101908" x="10350500" y="4314825"/>
          <p14:tracePt t="101909" x="10350500" y="4306888"/>
          <p14:tracePt t="101911" x="10350500" y="4291013"/>
          <p14:tracePt t="101912" x="10350500" y="4281488"/>
          <p14:tracePt t="101913" x="10350500" y="4265613"/>
          <p14:tracePt t="101915" x="10350500" y="4257675"/>
          <p14:tracePt t="101915" x="10350500" y="4249738"/>
          <p14:tracePt t="101916" x="10350500" y="4233863"/>
          <p14:tracePt t="101917" x="10350500" y="4225925"/>
          <p14:tracePt t="101918" x="10350500" y="4217988"/>
          <p14:tracePt t="101919" x="10350500" y="4210050"/>
          <p14:tracePt t="101920" x="10350500" y="4202113"/>
          <p14:tracePt t="101921" x="10350500" y="4194175"/>
          <p14:tracePt t="101922" x="10350500" y="4186238"/>
          <p14:tracePt t="101923" x="10350500" y="4170363"/>
          <p14:tracePt t="101924" x="10350500" y="4162425"/>
          <p14:tracePt t="101926" x="10350500" y="4154488"/>
          <p14:tracePt t="101927" x="10350500" y="4138613"/>
          <p14:tracePt t="101928" x="10350500" y="4122738"/>
          <p14:tracePt t="101929" x="10350500" y="4114800"/>
          <p14:tracePt t="101931" x="10350500" y="4106863"/>
          <p14:tracePt t="101931" x="10350500" y="4098925"/>
          <p14:tracePt t="101932" x="10350500" y="4090988"/>
          <p14:tracePt t="101934" x="10350500" y="4075113"/>
          <p14:tracePt t="101936" x="10342563" y="4067175"/>
          <p14:tracePt t="101937" x="10342563" y="4059238"/>
          <p14:tracePt t="101938" x="10342563" y="4051300"/>
          <p14:tracePt t="101940" x="10334625" y="4043363"/>
          <p14:tracePt t="101943" x="10334625" y="4035425"/>
          <p14:tracePt t="101944" x="10326688" y="4035425"/>
          <p14:tracePt t="101944" x="10326688" y="4027488"/>
          <p14:tracePt t="101946" x="10326688" y="4019550"/>
          <p14:tracePt t="101948" x="10318750" y="4019550"/>
          <p14:tracePt t="101950" x="10318750" y="4011613"/>
          <p14:tracePt t="101950" x="10310813" y="4011613"/>
          <p14:tracePt t="101958" x="10302875" y="4003675"/>
          <p14:tracePt t="101968" x="10294938" y="4003675"/>
          <p14:tracePt t="101993" x="10287000" y="4003675"/>
          <p14:tracePt t="102004" x="10279063" y="4003675"/>
          <p14:tracePt t="102004" x="10279063" y="4011613"/>
          <p14:tracePt t="102008" x="10279063" y="4019550"/>
          <p14:tracePt t="102009" x="10269538" y="4027488"/>
          <p14:tracePt t="102012" x="10269538" y="4035425"/>
          <p14:tracePt t="102013" x="10269538" y="4043363"/>
          <p14:tracePt t="102015" x="10261600" y="4043363"/>
          <p14:tracePt t="102017" x="10261600" y="4059238"/>
          <p14:tracePt t="102018" x="10261600" y="4067175"/>
          <p14:tracePt t="102019" x="10253663" y="4067175"/>
          <p14:tracePt t="102021" x="10253663" y="4075113"/>
          <p14:tracePt t="102022" x="10245725" y="4075113"/>
          <p14:tracePt t="102024" x="10245725" y="4083050"/>
          <p14:tracePt t="102026" x="10237788" y="4090988"/>
          <p14:tracePt t="102029" x="10237788" y="4098925"/>
          <p14:tracePt t="102033" x="10237788" y="4106863"/>
          <p14:tracePt t="102035" x="10229850" y="4106863"/>
          <p14:tracePt t="102039" x="10229850" y="4114800"/>
          <p14:tracePt t="102043" x="10221913" y="4122738"/>
          <p14:tracePt t="102047" x="10213975" y="4130675"/>
          <p14:tracePt t="102048" x="10213975" y="4138613"/>
          <p14:tracePt t="102050" x="10206038" y="4138613"/>
          <p14:tracePt t="102051" x="10206038" y="4146550"/>
          <p14:tracePt t="102053" x="10198100" y="4154488"/>
          <p14:tracePt t="102055" x="10198100" y="4162425"/>
          <p14:tracePt t="102057" x="10190163" y="4162425"/>
          <p14:tracePt t="102058" x="10190163" y="4170363"/>
          <p14:tracePt t="102059" x="10182225" y="4170363"/>
          <p14:tracePt t="102061" x="10182225" y="4178300"/>
          <p14:tracePt t="102063" x="10174288" y="4186238"/>
          <p14:tracePt t="102065" x="10174288" y="4194175"/>
          <p14:tracePt t="102067" x="10166350" y="4194175"/>
          <p14:tracePt t="102067" x="10166350" y="4202113"/>
          <p14:tracePt t="102069" x="10158413" y="4210050"/>
          <p14:tracePt t="102072" x="10150475" y="4217988"/>
          <p14:tracePt t="102075" x="10142538" y="4225925"/>
          <p14:tracePt t="102077" x="10142538" y="4233863"/>
          <p14:tracePt t="102079" x="10134600" y="4233863"/>
          <p14:tracePt t="102082" x="10126663" y="4241800"/>
          <p14:tracePt t="102083" x="10126663" y="4249738"/>
          <p14:tracePt t="102085" x="10118725" y="4257675"/>
          <p14:tracePt t="102085" x="10110788" y="4257675"/>
          <p14:tracePt t="102089" x="10110788" y="4265613"/>
          <p14:tracePt t="102089" x="10102850" y="4265613"/>
          <p14:tracePt t="102093" x="10094913" y="4273550"/>
          <p14:tracePt t="102094" x="10094913" y="4281488"/>
          <p14:tracePt t="102097" x="10086975" y="4281488"/>
          <p14:tracePt t="102100" x="10079038" y="4291013"/>
          <p14:tracePt t="102101" x="10079038" y="4298950"/>
          <p14:tracePt t="102102" x="10071100" y="4298950"/>
          <p14:tracePt t="102104" x="10071100" y="4306888"/>
          <p14:tracePt t="102107" x="10071100" y="4314825"/>
          <p14:tracePt t="102108" x="10071100" y="4322763"/>
          <p14:tracePt t="102110" x="10063163" y="4330700"/>
          <p14:tracePt t="102112" x="10063163" y="4338638"/>
          <p14:tracePt t="102115" x="10063163" y="4346575"/>
          <p14:tracePt t="102117" x="10063163" y="4354513"/>
          <p14:tracePt t="102118" x="10055225" y="4362450"/>
          <p14:tracePt t="102120" x="10055225" y="4370388"/>
          <p14:tracePt t="102122" x="10055225" y="4378325"/>
          <p14:tracePt t="102123" x="10055225" y="4386263"/>
          <p14:tracePt t="102125" x="10055225" y="4394200"/>
          <p14:tracePt t="102127" x="10055225" y="4402138"/>
          <p14:tracePt t="102129" x="10055225" y="4410075"/>
          <p14:tracePt t="102130" x="10055225" y="4418013"/>
          <p14:tracePt t="102133" x="10055225" y="4425950"/>
          <p14:tracePt t="102135" x="10055225" y="4433888"/>
          <p14:tracePt t="102138" x="10055225" y="4441825"/>
          <p14:tracePt t="102140" x="10055225" y="4449763"/>
          <p14:tracePt t="102146" x="10055225" y="4457700"/>
          <p14:tracePt t="102153" x="10055225" y="4465638"/>
          <p14:tracePt t="102165" x="10055225" y="4473575"/>
          <p14:tracePt t="102170" x="10055225" y="4481513"/>
          <p14:tracePt t="102233" x="10047288" y="4481513"/>
          <p14:tracePt t="102243" x="10039350" y="4481513"/>
          <p14:tracePt t="102250" x="10039350" y="4473575"/>
          <p14:tracePt t="102251" x="10031413" y="4473575"/>
          <p14:tracePt t="102256" x="10023475" y="4473575"/>
          <p14:tracePt t="102258" x="10023475" y="4465638"/>
          <p14:tracePt t="102259" x="10015538" y="4465638"/>
          <p14:tracePt t="102261" x="10007600" y="4465638"/>
          <p14:tracePt t="102262" x="10007600" y="4457700"/>
          <p14:tracePt t="102265" x="9999663" y="4457700"/>
          <p14:tracePt t="102266" x="9999663" y="4449763"/>
          <p14:tracePt t="102266" x="9991725" y="4449763"/>
          <p14:tracePt t="102267" x="9991725" y="4441825"/>
          <p14:tracePt t="102268" x="9983788" y="4441825"/>
          <p14:tracePt t="102270" x="9975850" y="4433888"/>
          <p14:tracePt t="102272" x="9975850" y="4425950"/>
          <p14:tracePt t="102273" x="9967913" y="4425950"/>
          <p14:tracePt t="102275" x="9959975" y="4418013"/>
          <p14:tracePt t="102276" x="9952038" y="4410075"/>
          <p14:tracePt t="102278" x="9944100" y="4402138"/>
          <p14:tracePt t="102283" x="9926638" y="4394200"/>
          <p14:tracePt t="102283" x="9918700" y="4378325"/>
          <p14:tracePt t="102285" x="9910763" y="4378325"/>
          <p14:tracePt t="102286" x="9910763" y="4370388"/>
          <p14:tracePt t="102287" x="9902825" y="4370388"/>
          <p14:tracePt t="102288" x="9894888" y="4362450"/>
          <p14:tracePt t="102289" x="9886950" y="4354513"/>
          <p14:tracePt t="102291" x="9879013" y="4354513"/>
          <p14:tracePt t="102292" x="9879013" y="4346575"/>
          <p14:tracePt t="102294" x="9871075" y="4346575"/>
          <p14:tracePt t="102294" x="9863138" y="4338638"/>
          <p14:tracePt t="102296" x="9855200" y="4338638"/>
          <p14:tracePt t="102298" x="9847263" y="4338638"/>
          <p14:tracePt t="102300" x="9839325" y="4330700"/>
          <p14:tracePt t="102301" x="9831388" y="4322763"/>
          <p14:tracePt t="102301" x="9823450" y="4322763"/>
          <p14:tracePt t="102303" x="9815513" y="4322763"/>
          <p14:tracePt t="102305" x="9807575" y="4322763"/>
          <p14:tracePt t="102305" x="9807575" y="4314825"/>
          <p14:tracePt t="102307" x="9799638" y="4314825"/>
          <p14:tracePt t="102309" x="9791700" y="4314825"/>
          <p14:tracePt t="102309" x="9783763" y="4306888"/>
          <p14:tracePt t="102311" x="9775825" y="4306888"/>
          <p14:tracePt t="102313" x="9767888" y="4306888"/>
          <p14:tracePt t="102314" x="9767888" y="4298950"/>
          <p14:tracePt t="102315" x="9759950" y="4298950"/>
          <p14:tracePt t="102317" x="9752013" y="4291013"/>
          <p14:tracePt t="102318" x="9744075" y="4291013"/>
          <p14:tracePt t="102319" x="9736138" y="4291013"/>
          <p14:tracePt t="102319" x="9736138" y="4281488"/>
          <p14:tracePt t="102321" x="9728200" y="4281488"/>
          <p14:tracePt t="102322" x="9720263" y="4281488"/>
          <p14:tracePt t="102323" x="9712325" y="4273550"/>
          <p14:tracePt t="102325" x="9704388" y="4273550"/>
          <p14:tracePt t="102327" x="9696450" y="4273550"/>
          <p14:tracePt t="102328" x="9696450" y="4265613"/>
          <p14:tracePt t="102329" x="9688513" y="4265613"/>
          <p14:tracePt t="102331" x="9680575" y="4257675"/>
          <p14:tracePt t="102333" x="9672638" y="4257675"/>
          <p14:tracePt t="102334" x="9664700" y="4257675"/>
          <p14:tracePt t="102336" x="9664700" y="4249738"/>
          <p14:tracePt t="102338" x="9656763" y="4249738"/>
          <p14:tracePt t="102341" x="9648825" y="4249738"/>
          <p14:tracePt t="102343" x="9648825" y="4241800"/>
          <p14:tracePt t="102344" x="9640888" y="4241800"/>
          <p14:tracePt t="102350" x="9632950" y="4241800"/>
          <p14:tracePt t="102351" x="9632950" y="4233863"/>
          <p14:tracePt t="102354" x="9632950" y="4225925"/>
          <p14:tracePt t="102354" x="9625013" y="4225925"/>
          <p14:tracePt t="102357" x="9617075" y="4225925"/>
          <p14:tracePt t="102357" x="9617075" y="4217988"/>
          <p14:tracePt t="102361" x="9609138" y="4217988"/>
          <p14:tracePt t="102363" x="9609138" y="4210050"/>
          <p14:tracePt t="102366" x="9601200" y="4210050"/>
          <p14:tracePt t="102369" x="9601200" y="4202113"/>
          <p14:tracePt t="102374" x="9593263" y="4202113"/>
          <p14:tracePt t="102378" x="9593263" y="4194175"/>
          <p14:tracePt t="102585" x="9585325" y="4194175"/>
          <p14:tracePt t="102857" x="9585325" y="4186238"/>
          <p14:tracePt t="102859" x="9575800" y="4186238"/>
          <p14:tracePt t="102866" x="9567863" y="4178300"/>
          <p14:tracePt t="102872" x="9567863" y="4170363"/>
          <p14:tracePt t="102880" x="9567863" y="4162425"/>
          <p14:tracePt t="102886" x="9559925" y="4162425"/>
          <p14:tracePt t="102900" x="9551988" y="4154488"/>
          <p14:tracePt t="103431" x="9551988" y="4146550"/>
          <p14:tracePt t="103439" x="9544050" y="4146550"/>
          <p14:tracePt t="103445" x="9544050" y="4138613"/>
          <p14:tracePt t="103481" x="9536113" y="4138613"/>
          <p14:tracePt t="103567" x="9536113" y="4130675"/>
          <p14:tracePt t="103571" x="9528175" y="4130675"/>
          <p14:tracePt t="104066" x="9520238" y="4130675"/>
          <p14:tracePt t="104215" x="9520238" y="4122738"/>
          <p14:tracePt t="104221" x="9520238" y="4114800"/>
          <p14:tracePt t="104223" x="9512300" y="4114800"/>
          <p14:tracePt t="104224" x="9512300" y="4106863"/>
          <p14:tracePt t="104226" x="9504363" y="4098925"/>
          <p14:tracePt t="104227" x="9504363" y="4090988"/>
          <p14:tracePt t="104229" x="9496425" y="4090988"/>
          <p14:tracePt t="104233" x="9480550" y="4075113"/>
          <p14:tracePt t="104235" x="9480550" y="4067175"/>
          <p14:tracePt t="104235" x="9472613" y="4059238"/>
          <p14:tracePt t="104237" x="9472613" y="4051300"/>
          <p14:tracePt t="104238" x="9456738" y="4051300"/>
          <p14:tracePt t="104239" x="9456738" y="4035425"/>
          <p14:tracePt t="104241" x="9448800" y="4027488"/>
          <p14:tracePt t="104242" x="9440863" y="4027488"/>
          <p14:tracePt t="104243" x="9440863" y="4019550"/>
          <p14:tracePt t="104244" x="9432925" y="4011613"/>
          <p14:tracePt t="104246" x="9424988" y="4003675"/>
          <p14:tracePt t="104248" x="9424988" y="3995738"/>
          <p14:tracePt t="104249" x="9417050" y="3987800"/>
          <p14:tracePt t="104249" x="9409113" y="3979863"/>
          <p14:tracePt t="104251" x="9401175" y="3971925"/>
          <p14:tracePt t="104253" x="9401175" y="3963988"/>
          <p14:tracePt t="104254" x="9401175" y="3956050"/>
          <p14:tracePt t="104254" x="9385300" y="3956050"/>
          <p14:tracePt t="104255" x="9385300" y="3948113"/>
          <p14:tracePt t="104256" x="9377363" y="3938588"/>
          <p14:tracePt t="104257" x="9369425" y="3930650"/>
          <p14:tracePt t="104259" x="9369425" y="3922713"/>
          <p14:tracePt t="104260" x="9361488" y="3914775"/>
          <p14:tracePt t="104262" x="9361488" y="3906838"/>
          <p14:tracePt t="104263" x="9353550" y="3906838"/>
          <p14:tracePt t="104264" x="9353550" y="3890963"/>
          <p14:tracePt t="104266" x="9345613" y="3883025"/>
          <p14:tracePt t="104269" x="9345613" y="3875088"/>
          <p14:tracePt t="104271" x="9337675" y="3875088"/>
          <p14:tracePt t="104271" x="9337675" y="3859213"/>
          <p14:tracePt t="104275" x="9337675" y="3851275"/>
          <p14:tracePt t="104280" x="9329738" y="3851275"/>
          <p14:tracePt t="104282" x="9329738" y="3843338"/>
          <p14:tracePt t="105686" x="9321800" y="3843338"/>
          <p14:tracePt t="105688" x="9321800" y="3835400"/>
          <p14:tracePt t="105689" x="9313863" y="3827463"/>
          <p14:tracePt t="105691" x="9313863" y="3819525"/>
          <p14:tracePt t="105693" x="9305925" y="3811588"/>
          <p14:tracePt t="105695" x="9305925" y="3803650"/>
          <p14:tracePt t="105695" x="9305925" y="3795713"/>
          <p14:tracePt t="105696" x="9297988" y="3787775"/>
          <p14:tracePt t="105699" x="9297988" y="3779838"/>
          <p14:tracePt t="105700" x="9297988" y="3771900"/>
          <p14:tracePt t="105701" x="9297988" y="3763963"/>
          <p14:tracePt t="105701" x="9290050" y="3756025"/>
          <p14:tracePt t="105703" x="9282113" y="3748088"/>
          <p14:tracePt t="105705" x="9282113" y="3732213"/>
          <p14:tracePt t="105706" x="9274175" y="3724275"/>
          <p14:tracePt t="105708" x="9274175" y="3708400"/>
          <p14:tracePt t="105710" x="9274175" y="3700463"/>
          <p14:tracePt t="105712" x="9266238" y="3700463"/>
          <p14:tracePt t="105712" x="9266238" y="3692525"/>
          <p14:tracePt t="105714" x="9266238" y="3676650"/>
          <p14:tracePt t="105716" x="9258300" y="3676650"/>
          <p14:tracePt t="105716" x="9258300" y="3668713"/>
          <p14:tracePt t="105718" x="9250363" y="3652838"/>
          <p14:tracePt t="105720" x="9250363" y="3644900"/>
          <p14:tracePt t="105721" x="9242425" y="3644900"/>
          <p14:tracePt t="105722" x="9234488" y="3629025"/>
          <p14:tracePt t="105724" x="9234488" y="3621088"/>
          <p14:tracePt t="105726" x="9224963" y="3613150"/>
          <p14:tracePt t="105728" x="9224963" y="3595688"/>
          <p14:tracePt t="105729" x="9217025" y="3595688"/>
          <p14:tracePt t="105731" x="9217025" y="3587750"/>
          <p14:tracePt t="105734" x="9209088" y="3571875"/>
          <p14:tracePt t="105735" x="9209088" y="3563938"/>
          <p14:tracePt t="105735" x="9201150" y="3563938"/>
          <p14:tracePt t="105736" x="9201150" y="3548063"/>
          <p14:tracePt t="105737" x="9193213" y="3548063"/>
          <p14:tracePt t="105738" x="9185275" y="3540125"/>
          <p14:tracePt t="105740" x="9177338" y="3524250"/>
          <p14:tracePt t="105742" x="9177338" y="3516313"/>
          <p14:tracePt t="105742" x="9169400" y="3508375"/>
          <p14:tracePt t="105743" x="9161463" y="3508375"/>
          <p14:tracePt t="105744" x="9161463" y="3500438"/>
          <p14:tracePt t="105745" x="9153525" y="3484563"/>
          <p14:tracePt t="105747" x="9145588" y="3468688"/>
          <p14:tracePt t="105749" x="9137650" y="3468688"/>
          <p14:tracePt t="105749" x="9137650" y="3460750"/>
          <p14:tracePt t="105751" x="9129713" y="3444875"/>
          <p14:tracePt t="105751" x="9121775" y="3444875"/>
          <p14:tracePt t="105753" x="9113838" y="3429000"/>
          <p14:tracePt t="105753" x="9105900" y="3421063"/>
          <p14:tracePt t="105754" x="9097963" y="3413125"/>
          <p14:tracePt t="105756" x="9090025" y="3397250"/>
          <p14:tracePt t="105757" x="9074150" y="3389313"/>
          <p14:tracePt t="105758" x="9074150" y="3381375"/>
          <p14:tracePt t="105760" x="9066213" y="3373438"/>
          <p14:tracePt t="105760" x="9058275" y="3365500"/>
          <p14:tracePt t="105762" x="9042400" y="3349625"/>
          <p14:tracePt t="105762" x="9042400" y="3341688"/>
          <p14:tracePt t="105765" x="9026525" y="3325813"/>
          <p14:tracePt t="105765" x="9010650" y="3317875"/>
          <p14:tracePt t="105768" x="9002713" y="3302000"/>
          <p14:tracePt t="105768" x="8986838" y="3286125"/>
          <p14:tracePt t="105769" x="8978900" y="3278188"/>
          <p14:tracePt t="105770" x="8970963" y="3270250"/>
          <p14:tracePt t="105771" x="8963025" y="3252788"/>
          <p14:tracePt t="105772" x="8955088" y="3244850"/>
          <p14:tracePt t="105773" x="8947150" y="3236913"/>
          <p14:tracePt t="105774" x="8939213" y="3228975"/>
          <p14:tracePt t="105775" x="8931275" y="3213100"/>
          <p14:tracePt t="105776" x="8923338" y="3205163"/>
          <p14:tracePt t="105777" x="8915400" y="3197225"/>
          <p14:tracePt t="105778" x="8907463" y="3181350"/>
          <p14:tracePt t="105779" x="8899525" y="3181350"/>
          <p14:tracePt t="105781" x="8891588" y="3165475"/>
          <p14:tracePt t="105782" x="8874125" y="3157538"/>
          <p14:tracePt t="105783" x="8874125" y="3141663"/>
          <p14:tracePt t="105784" x="8866188" y="3133725"/>
          <p14:tracePt t="105785" x="8858250" y="3117850"/>
          <p14:tracePt t="105785" x="8842375" y="3109913"/>
          <p14:tracePt t="105786" x="8834438" y="3101975"/>
          <p14:tracePt t="105787" x="8826500" y="3094038"/>
          <p14:tracePt t="105788" x="8826500" y="3086100"/>
          <p14:tracePt t="105789" x="8810625" y="3078163"/>
          <p14:tracePt t="105791" x="8802688" y="3062288"/>
          <p14:tracePt t="105791" x="8794750" y="3054350"/>
          <p14:tracePt t="105792" x="8794750" y="3046413"/>
          <p14:tracePt t="105793" x="8778875" y="3038475"/>
          <p14:tracePt t="105794" x="8770938" y="3030538"/>
          <p14:tracePt t="105795" x="8763000" y="3022600"/>
          <p14:tracePt t="105796" x="8755063" y="3014663"/>
          <p14:tracePt t="105797" x="8747125" y="2998788"/>
          <p14:tracePt t="105799" x="8739188" y="2998788"/>
          <p14:tracePt t="105799" x="8731250" y="2982913"/>
          <p14:tracePt t="105801" x="8715375" y="2967038"/>
          <p14:tracePt t="105802" x="8699500" y="2959100"/>
          <p14:tracePt t="105803" x="8691563" y="2943225"/>
          <p14:tracePt t="105804" x="8675688" y="2935288"/>
          <p14:tracePt t="105805" x="8675688" y="2927350"/>
          <p14:tracePt t="105806" x="8667750" y="2919413"/>
          <p14:tracePt t="105807" x="8659813" y="2909888"/>
          <p14:tracePt t="105808" x="8643938" y="2901950"/>
          <p14:tracePt t="105809" x="8643938" y="2894013"/>
          <p14:tracePt t="105810" x="8628063" y="2878138"/>
          <p14:tracePt t="105812" x="8612188" y="2870200"/>
          <p14:tracePt t="105814" x="8596313" y="2854325"/>
          <p14:tracePt t="105815" x="8588375" y="2846388"/>
          <p14:tracePt t="105817" x="8580438" y="2838450"/>
          <p14:tracePt t="105817" x="8564563" y="2838450"/>
          <p14:tracePt t="105818" x="8564563" y="2822575"/>
          <p14:tracePt t="105819" x="8548688" y="2814638"/>
          <p14:tracePt t="105820" x="8548688" y="2806700"/>
          <p14:tracePt t="105821" x="8540750" y="2798763"/>
          <p14:tracePt t="105822" x="8531225" y="2790825"/>
          <p14:tracePt t="105823" x="8523288" y="2790825"/>
          <p14:tracePt t="105824" x="8507413" y="2774950"/>
          <p14:tracePt t="105825" x="8499475" y="2774950"/>
          <p14:tracePt t="105826" x="8491538" y="2759075"/>
          <p14:tracePt t="105828" x="8475663" y="2751138"/>
          <p14:tracePt t="105829" x="8467725" y="2743200"/>
          <p14:tracePt t="105830" x="8459788" y="2743200"/>
          <p14:tracePt t="105831" x="8451850" y="2727325"/>
          <p14:tracePt t="105833" x="8443913" y="2727325"/>
          <p14:tracePt t="105834" x="8428038" y="2719388"/>
          <p14:tracePt t="105834" x="8420100" y="2711450"/>
          <p14:tracePt t="105835" x="8412163" y="2711450"/>
          <p14:tracePt t="105836" x="8396288" y="2695575"/>
          <p14:tracePt t="105838" x="8380413" y="2687638"/>
          <p14:tracePt t="105839" x="8372475" y="2679700"/>
          <p14:tracePt t="105840" x="8356600" y="2671763"/>
          <p14:tracePt t="105841" x="8356600" y="2663825"/>
          <p14:tracePt t="105842" x="8348663" y="2655888"/>
          <p14:tracePt t="105843" x="8324850" y="2647950"/>
          <p14:tracePt t="105844" x="8316913" y="2647950"/>
          <p14:tracePt t="105845" x="8316913" y="2640013"/>
          <p14:tracePt t="105846" x="8301038" y="2632075"/>
          <p14:tracePt t="105847" x="8293100" y="2624138"/>
          <p14:tracePt t="105848" x="8277225" y="2616200"/>
          <p14:tracePt t="105850" x="8269288" y="2616200"/>
          <p14:tracePt t="105850" x="8269288" y="2608263"/>
          <p14:tracePt t="105851" x="8253413" y="2600325"/>
          <p14:tracePt t="105852" x="8237538" y="2592388"/>
          <p14:tracePt t="105853" x="8229600" y="2584450"/>
          <p14:tracePt t="105854" x="8221663" y="2584450"/>
          <p14:tracePt t="105855" x="8213725" y="2576513"/>
          <p14:tracePt t="105856" x="8205788" y="2566988"/>
          <p14:tracePt t="105858" x="8180388" y="2559050"/>
          <p14:tracePt t="105858" x="8172450" y="2551113"/>
          <p14:tracePt t="105859" x="8164513" y="2551113"/>
          <p14:tracePt t="105860" x="8148638" y="2543175"/>
          <p14:tracePt t="105861" x="8140700" y="2535238"/>
          <p14:tracePt t="105862" x="8132763" y="2535238"/>
          <p14:tracePt t="105864" x="8108950" y="2519363"/>
          <p14:tracePt t="105864" x="8101013" y="2511425"/>
          <p14:tracePt t="105865" x="8085138" y="2511425"/>
          <p14:tracePt t="105867" x="8069263" y="2503488"/>
          <p14:tracePt t="105867" x="8053388" y="2495550"/>
          <p14:tracePt t="105868" x="8045450" y="2487613"/>
          <p14:tracePt t="105869" x="8029575" y="2479675"/>
          <p14:tracePt t="105870" x="8013700" y="2471738"/>
          <p14:tracePt t="105871" x="8005763" y="2463800"/>
          <p14:tracePt t="105872" x="7989888" y="2455863"/>
          <p14:tracePt t="105873" x="7974013" y="2447925"/>
          <p14:tracePt t="105874" x="7958138" y="2439988"/>
          <p14:tracePt t="105875" x="7942263" y="2432050"/>
          <p14:tracePt t="105876" x="7918450" y="2424113"/>
          <p14:tracePt t="105877" x="7902575" y="2416175"/>
          <p14:tracePt t="105878" x="7886700" y="2408238"/>
          <p14:tracePt t="105879" x="7870825" y="2400300"/>
          <p14:tracePt t="105881" x="7854950" y="2392363"/>
          <p14:tracePt t="105881" x="7829550" y="2384425"/>
          <p14:tracePt t="105882" x="7813675" y="2376488"/>
          <p14:tracePt t="105883" x="7797800" y="2368550"/>
          <p14:tracePt t="105885" x="7773988" y="2360613"/>
          <p14:tracePt t="105885" x="7750175" y="2352675"/>
          <p14:tracePt t="105886" x="7734300" y="2344738"/>
          <p14:tracePt t="105887" x="7718425" y="2336800"/>
          <p14:tracePt t="105889" x="7694613" y="2328863"/>
          <p14:tracePt t="105900" x="7470775" y="2224088"/>
          <p14:tracePt t="105901" x="7454900" y="2216150"/>
          <p14:tracePt t="105902" x="7431088" y="2208213"/>
          <p14:tracePt t="105903" x="7415213" y="2200275"/>
          <p14:tracePt t="105904" x="7399338" y="2184400"/>
          <p14:tracePt t="105904" x="7383463" y="2184400"/>
          <p14:tracePt t="105905" x="7367588" y="2176463"/>
          <p14:tracePt t="105906" x="7335838" y="2168525"/>
          <p14:tracePt t="105907" x="7319963" y="2160588"/>
          <p14:tracePt t="105908" x="7304088" y="2152650"/>
          <p14:tracePt t="105909" x="7288213" y="2144713"/>
          <p14:tracePt t="105910" x="7264400" y="2136775"/>
          <p14:tracePt t="105911" x="7248525" y="2136775"/>
          <p14:tracePt t="105912" x="7232650" y="2128838"/>
          <p14:tracePt t="105914" x="7208838" y="2120900"/>
          <p14:tracePt t="105914" x="7192963" y="2112963"/>
          <p14:tracePt t="105915" x="7177088" y="2105025"/>
          <p14:tracePt t="105916" x="7153275" y="2097088"/>
          <p14:tracePt t="105917" x="7135813" y="2097088"/>
          <p14:tracePt t="105918" x="7119938" y="2089150"/>
          <p14:tracePt t="105919" x="7112000" y="2081213"/>
          <p14:tracePt t="105920" x="7096125" y="2081213"/>
          <p14:tracePt t="105921" x="7080250" y="2073275"/>
          <p14:tracePt t="105922" x="7064375" y="2073275"/>
          <p14:tracePt t="105923" x="7056438" y="2057400"/>
          <p14:tracePt t="105924" x="7032625" y="2057400"/>
          <p14:tracePt t="105925" x="7016750" y="2049463"/>
          <p14:tracePt t="105927" x="7000875" y="2041525"/>
          <p14:tracePt t="105928" x="6985000" y="2041525"/>
          <p14:tracePt t="105929" x="6977063" y="2033588"/>
          <p14:tracePt t="105930" x="6961188" y="2025650"/>
          <p14:tracePt t="105931" x="6945313" y="2025650"/>
          <p14:tracePt t="105932" x="6937375" y="2025650"/>
          <p14:tracePt t="105934" x="6929438" y="2017713"/>
          <p14:tracePt t="105934" x="6921500" y="2017713"/>
          <p14:tracePt t="105935" x="6913563" y="2017713"/>
          <p14:tracePt t="105937" x="6897688" y="2009775"/>
          <p14:tracePt t="105937" x="6889750" y="2009775"/>
          <p14:tracePt t="105939" x="6873875" y="2009775"/>
          <p14:tracePt t="105940" x="6865938" y="2009775"/>
          <p14:tracePt t="105941" x="6858000" y="2001838"/>
          <p14:tracePt t="105942" x="6850063" y="2001838"/>
          <p14:tracePt t="105943" x="6850063" y="1993900"/>
          <p14:tracePt t="105944" x="6842125" y="1993900"/>
          <p14:tracePt t="105945" x="6834188" y="1993900"/>
          <p14:tracePt t="105946" x="6826250" y="1993900"/>
          <p14:tracePt t="105948" x="6818313" y="1993900"/>
          <p14:tracePt t="105949" x="6810375" y="1993900"/>
          <p14:tracePt t="105950" x="6802438" y="1993900"/>
          <p14:tracePt t="105953" x="6794500" y="1985963"/>
          <p14:tracePt t="105959" x="6784975" y="1985963"/>
          <p14:tracePt t="105961" x="6777038" y="1985963"/>
          <p14:tracePt t="105964" x="6769100" y="1985963"/>
          <p14:tracePt t="105967" x="6761163" y="1985963"/>
          <p14:tracePt t="105987" x="6753225" y="1985963"/>
          <p14:tracePt t="105998" x="6745288" y="1993900"/>
          <p14:tracePt t="106001" x="6737350" y="1993900"/>
          <p14:tracePt t="106009" x="6729413" y="1993900"/>
          <p14:tracePt t="106015" x="6721475" y="1993900"/>
          <p14:tracePt t="106019" x="6721475" y="2001838"/>
          <p14:tracePt t="106019" x="6713538" y="2001838"/>
          <p14:tracePt t="106022" x="6705600" y="2001838"/>
          <p14:tracePt t="106028" x="6705600" y="2009775"/>
          <p14:tracePt t="106034" x="6697663" y="2009775"/>
          <p14:tracePt t="106048" x="6689725" y="2009775"/>
          <p14:tracePt t="106055" x="6681788" y="2009775"/>
          <p14:tracePt t="106059" x="6673850" y="2009775"/>
          <p14:tracePt t="106066" x="6665913" y="2009775"/>
          <p14:tracePt t="106111" x="6657975" y="2009775"/>
          <p14:tracePt t="106119" x="6657975" y="2017713"/>
          <p14:tracePt t="106359" x="6665913" y="2017713"/>
          <p14:tracePt t="106365" x="6665913" y="2025650"/>
          <p14:tracePt t="106372" x="6673850" y="2025650"/>
          <p14:tracePt t="106375" x="6681788" y="2025650"/>
          <p14:tracePt t="106382" x="6689725" y="2025650"/>
          <p14:tracePt t="106383" x="6689725" y="2033588"/>
          <p14:tracePt t="106386" x="6697663" y="2033588"/>
          <p14:tracePt t="106388" x="6697663" y="2041525"/>
          <p14:tracePt t="106392" x="6705600" y="2041525"/>
          <p14:tracePt t="106393" x="6713538" y="2041525"/>
          <p14:tracePt t="106398" x="6713538" y="2049463"/>
          <p14:tracePt t="106399" x="6721475" y="2049463"/>
          <p14:tracePt t="106404" x="6729413" y="2057400"/>
          <p14:tracePt t="106406" x="6737350" y="2057400"/>
          <p14:tracePt t="106411" x="6745288" y="2057400"/>
          <p14:tracePt t="106415" x="6753225" y="2065338"/>
          <p14:tracePt t="106416" x="6753225" y="2073275"/>
          <p14:tracePt t="106420" x="6761163" y="2073275"/>
          <p14:tracePt t="106422" x="6761163" y="2081213"/>
          <p14:tracePt t="106424" x="6769100" y="2081213"/>
          <p14:tracePt t="106425" x="6777038" y="2081213"/>
          <p14:tracePt t="106427" x="6777038" y="2089150"/>
          <p14:tracePt t="106433" x="6784975" y="2097088"/>
          <p14:tracePt t="106433" x="6784975" y="2105025"/>
          <p14:tracePt t="106438" x="6794500" y="2112963"/>
          <p14:tracePt t="106443" x="6802438" y="2120900"/>
          <p14:tracePt t="106447" x="6810375" y="2136775"/>
          <p14:tracePt t="106450" x="6818313" y="2136775"/>
          <p14:tracePt t="106450" x="6818313" y="2144713"/>
          <p14:tracePt t="106452" x="6818313" y="2152650"/>
          <p14:tracePt t="106453" x="6826250" y="2152650"/>
          <p14:tracePt t="106455" x="6826250" y="2160588"/>
          <p14:tracePt t="106456" x="6834188" y="2168525"/>
          <p14:tracePt t="106458" x="6834188" y="2176463"/>
          <p14:tracePt t="106459" x="6842125" y="2176463"/>
          <p14:tracePt t="106461" x="6850063" y="2184400"/>
          <p14:tracePt t="106465" x="6858000" y="2200275"/>
          <p14:tracePt t="106467" x="6865938" y="2200275"/>
          <p14:tracePt t="106467" x="6865938" y="2208213"/>
          <p14:tracePt t="106471" x="6873875" y="2216150"/>
          <p14:tracePt t="106471" x="6881813" y="2216150"/>
          <p14:tracePt t="106473" x="6881813" y="2224088"/>
          <p14:tracePt t="106474" x="6889750" y="2233613"/>
          <p14:tracePt t="106477" x="6897688" y="2241550"/>
          <p14:tracePt t="106480" x="6897688" y="2249488"/>
          <p14:tracePt t="106483" x="6913563" y="2257425"/>
          <p14:tracePt t="106484" x="6921500" y="2257425"/>
          <p14:tracePt t="106485" x="6921500" y="2273300"/>
          <p14:tracePt t="106486" x="6929438" y="2273300"/>
          <p14:tracePt t="106488" x="6937375" y="2289175"/>
          <p14:tracePt t="106489" x="6945313" y="2289175"/>
          <p14:tracePt t="106490" x="6945313" y="2297113"/>
          <p14:tracePt t="106491" x="6953250" y="2297113"/>
          <p14:tracePt t="106492" x="6953250" y="2305050"/>
          <p14:tracePt t="106494" x="6969125" y="2305050"/>
          <p14:tracePt t="106495" x="6969125" y="2312988"/>
          <p14:tracePt t="106495" x="6969125" y="2320925"/>
          <p14:tracePt t="106496" x="6985000" y="2328863"/>
          <p14:tracePt t="106499" x="6992938" y="2344738"/>
          <p14:tracePt t="106500" x="7000875" y="2344738"/>
          <p14:tracePt t="106501" x="7000875" y="2352675"/>
          <p14:tracePt t="106503" x="7008813" y="2360613"/>
          <p14:tracePt t="106503" x="7016750" y="2368550"/>
          <p14:tracePt t="106504" x="7024688" y="2368550"/>
          <p14:tracePt t="106506" x="7024688" y="2376488"/>
          <p14:tracePt t="106506" x="7032625" y="2376488"/>
          <p14:tracePt t="106507" x="7040563" y="2384425"/>
          <p14:tracePt t="106508" x="7040563" y="2392363"/>
          <p14:tracePt t="106510" x="7056438" y="2400300"/>
          <p14:tracePt t="106511" x="7064375" y="2408238"/>
          <p14:tracePt t="106512" x="7072313" y="2416175"/>
          <p14:tracePt t="106514" x="7080250" y="2432050"/>
          <p14:tracePt t="106516" x="7088188" y="2432050"/>
          <p14:tracePt t="106516" x="7096125" y="2439988"/>
          <p14:tracePt t="106517" x="7104063" y="2439988"/>
          <p14:tracePt t="106518" x="7104063" y="2447925"/>
          <p14:tracePt t="106519" x="7112000" y="2455863"/>
          <p14:tracePt t="106520" x="7119938" y="2455863"/>
          <p14:tracePt t="106522" x="7127875" y="2463800"/>
          <p14:tracePt t="106522" x="7135813" y="2463800"/>
          <p14:tracePt t="106523" x="7135813" y="2471738"/>
          <p14:tracePt t="106524" x="7153275" y="2471738"/>
          <p14:tracePt t="106526" x="7161213" y="2479675"/>
          <p14:tracePt t="106526" x="7169150" y="2487613"/>
          <p14:tracePt t="106527" x="7177088" y="2487613"/>
          <p14:tracePt t="106528" x="7177088" y="2495550"/>
          <p14:tracePt t="106529" x="7192963" y="2503488"/>
          <p14:tracePt t="106532" x="7200900" y="2503488"/>
          <p14:tracePt t="106533" x="7208838" y="2511425"/>
          <p14:tracePt t="106533" x="7216775" y="2511425"/>
          <p14:tracePt t="106534" x="7216775" y="2519363"/>
          <p14:tracePt t="106535" x="7232650" y="2527300"/>
          <p14:tracePt t="106538" x="7240588" y="2527300"/>
          <p14:tracePt t="106538" x="7248525" y="2535238"/>
          <p14:tracePt t="106539" x="7256463" y="2535238"/>
          <p14:tracePt t="106540" x="7264400" y="2535238"/>
          <p14:tracePt t="106542" x="7272338" y="2551113"/>
          <p14:tracePt t="106544" x="7280275" y="2551113"/>
          <p14:tracePt t="106544" x="7288213" y="2551113"/>
          <p14:tracePt t="106546" x="7296150" y="2559050"/>
          <p14:tracePt t="106547" x="7304088" y="2559050"/>
          <p14:tracePt t="106549" x="7312025" y="2559050"/>
          <p14:tracePt t="106550" x="7312025" y="2566988"/>
          <p14:tracePt t="106551" x="7327900" y="2566988"/>
          <p14:tracePt t="106553" x="7335838" y="2566988"/>
          <p14:tracePt t="106555" x="7343775" y="2566988"/>
          <p14:tracePt t="106557" x="7351713" y="2576513"/>
          <p14:tracePt t="106558" x="7359650" y="2576513"/>
          <p14:tracePt t="106560" x="7367588" y="2584450"/>
          <p14:tracePt t="106562" x="7375525" y="2584450"/>
          <p14:tracePt t="106564" x="7383463" y="2584450"/>
          <p14:tracePt t="106565" x="7391400" y="2592388"/>
          <p14:tracePt t="106567" x="7399338" y="2592388"/>
          <p14:tracePt t="106571" x="7407275" y="2592388"/>
          <p14:tracePt t="106571" x="7407275" y="2600325"/>
          <p14:tracePt t="106574" x="7415213" y="2600325"/>
          <p14:tracePt t="106574" x="7423150" y="2600325"/>
          <p14:tracePt t="106576" x="7431088" y="2600325"/>
          <p14:tracePt t="106580" x="7439025" y="2600325"/>
          <p14:tracePt t="106583" x="7446963" y="2600325"/>
          <p14:tracePt t="106586" x="7454900" y="2600325"/>
          <p14:tracePt t="106587" x="7462838" y="2608263"/>
          <p14:tracePt t="106589" x="7470775" y="2608263"/>
          <p14:tracePt t="106592" x="7478713" y="2616200"/>
          <p14:tracePt t="106596" x="7486650" y="2616200"/>
          <p14:tracePt t="106597" x="7496175" y="2616200"/>
          <p14:tracePt t="106601" x="7504113" y="2616200"/>
          <p14:tracePt t="106604" x="7512050" y="2616200"/>
          <p14:tracePt t="106607" x="7519988" y="2616200"/>
          <p14:tracePt t="106609" x="7527925" y="2616200"/>
          <p14:tracePt t="106615" x="7535863" y="2616200"/>
          <p14:tracePt t="106619" x="7543800" y="2616200"/>
          <p14:tracePt t="106625" x="7551738" y="2616200"/>
          <p14:tracePt t="106627" x="7559675" y="2616200"/>
          <p14:tracePt t="106629" x="7559675" y="2608263"/>
          <p14:tracePt t="106638" x="7567613" y="2608263"/>
          <p14:tracePt t="106640" x="7567613" y="2600325"/>
          <p14:tracePt t="106644" x="7575550" y="2600325"/>
          <p14:tracePt t="106645" x="7575550" y="2592388"/>
          <p14:tracePt t="106651" x="7575550" y="2584450"/>
          <p14:tracePt t="106654" x="7575550" y="2576513"/>
          <p14:tracePt t="106655" x="7583488" y="2576513"/>
          <p14:tracePt t="106661" x="7583488" y="2566988"/>
          <p14:tracePt t="106663" x="7591425" y="2566988"/>
          <p14:tracePt t="106667" x="7591425" y="2559050"/>
          <p14:tracePt t="106672" x="7591425" y="2551113"/>
          <p14:tracePt t="106674" x="7591425" y="2543175"/>
          <p14:tracePt t="106678" x="7591425" y="2535238"/>
          <p14:tracePt t="106683" x="7591425" y="2527300"/>
          <p14:tracePt t="106689" x="7591425" y="2519363"/>
          <p14:tracePt t="106694" x="7591425" y="2503488"/>
          <p14:tracePt t="106698" x="7591425" y="2495550"/>
          <p14:tracePt t="106700" x="7591425" y="2487613"/>
          <p14:tracePt t="106702" x="7591425" y="2479675"/>
          <p14:tracePt t="106705" x="7591425" y="2471738"/>
          <p14:tracePt t="106708" x="7591425" y="2463800"/>
          <p14:tracePt t="106709" x="7599363" y="2463800"/>
          <p14:tracePt t="106712" x="7599363" y="2455863"/>
          <p14:tracePt t="106715" x="7599363" y="2447925"/>
          <p14:tracePt t="106719" x="7599363" y="2439988"/>
          <p14:tracePt t="106725" x="7607300" y="2432050"/>
          <p14:tracePt t="106732" x="7607300" y="2424113"/>
          <p14:tracePt t="106736" x="7607300" y="2416175"/>
          <p14:tracePt t="106745" x="7607300" y="2408238"/>
          <p14:tracePt t="106751" x="7607300" y="2400300"/>
          <p14:tracePt t="106758" x="7607300" y="2392363"/>
          <p14:tracePt t="106872" x="7615238" y="2392363"/>
          <p14:tracePt t="106891" x="7623175" y="2392363"/>
          <p14:tracePt t="106903" x="7631113" y="2384425"/>
          <p14:tracePt t="106910" x="7639050" y="2384425"/>
          <p14:tracePt t="106912" x="7639050" y="2376488"/>
          <p14:tracePt t="106924" x="7646988" y="2376488"/>
          <p14:tracePt t="106933" x="7654925" y="2368550"/>
          <p14:tracePt t="106944" x="7662863" y="2368550"/>
          <p14:tracePt t="106945" x="7662863" y="2360613"/>
          <p14:tracePt t="106953" x="7670800" y="2360613"/>
          <p14:tracePt t="106956" x="7670800" y="2352675"/>
          <p14:tracePt t="106958" x="7670800" y="2344738"/>
          <p14:tracePt t="106960" x="7678738" y="2344738"/>
          <p14:tracePt t="106966" x="7686675" y="2344738"/>
          <p14:tracePt t="106968" x="7686675" y="2336800"/>
          <p14:tracePt t="106969" x="7694613" y="2336800"/>
          <p14:tracePt t="106975" x="7694613" y="2328863"/>
          <p14:tracePt t="106979" x="7702550" y="2328863"/>
          <p14:tracePt t="106980" x="7702550" y="2320925"/>
          <p14:tracePt t="106983" x="7702550" y="2312988"/>
          <p14:tracePt t="106985" x="7702550" y="2305050"/>
          <p14:tracePt t="106988" x="7702550" y="2297113"/>
          <p14:tracePt t="106992" x="7702550" y="2289175"/>
          <p14:tracePt t="106992" x="7702550" y="2281238"/>
          <p14:tracePt t="106995" x="7702550" y="2273300"/>
          <p14:tracePt t="106998" x="7702550" y="2265363"/>
          <p14:tracePt t="107000" x="7702550" y="2257425"/>
          <p14:tracePt t="107001" x="7702550" y="2249488"/>
          <p14:tracePt t="107002" x="7702550" y="2241550"/>
          <p14:tracePt t="107004" x="7702550" y="2233613"/>
          <p14:tracePt t="107007" x="7702550" y="2224088"/>
          <p14:tracePt t="107008" x="7702550" y="2216150"/>
          <p14:tracePt t="107010" x="7702550" y="2208213"/>
          <p14:tracePt t="107012" x="7702550" y="2200275"/>
          <p14:tracePt t="107015" x="7702550" y="2184400"/>
          <p14:tracePt t="107017" x="7702550" y="2176463"/>
          <p14:tracePt t="107017" x="7694613" y="2176463"/>
          <p14:tracePt t="107019" x="7694613" y="2168525"/>
          <p14:tracePt t="107022" x="7686675" y="2160588"/>
          <p14:tracePt t="107023" x="7678738" y="2152650"/>
          <p14:tracePt t="107026" x="7670800" y="2144713"/>
          <p14:tracePt t="107028" x="7670800" y="2136775"/>
          <p14:tracePt t="107031" x="7662863" y="2136775"/>
          <p14:tracePt t="107033" x="7662863" y="2128838"/>
          <p14:tracePt t="107033" x="7654925" y="2128838"/>
          <p14:tracePt t="107034" x="7646988" y="2128838"/>
          <p14:tracePt t="107035" x="7646988" y="2120900"/>
          <p14:tracePt t="107037" x="7639050" y="2120900"/>
          <p14:tracePt t="107038" x="7639050" y="2112963"/>
          <p14:tracePt t="107042" x="7631113" y="2112963"/>
          <p14:tracePt t="107048" x="7623175" y="2105025"/>
          <p14:tracePt t="107050" x="7615238" y="2105025"/>
          <p14:tracePt t="107057" x="7607300" y="2105025"/>
          <p14:tracePt t="107061" x="7607300" y="2097088"/>
          <p14:tracePt t="107063" x="7599363" y="2097088"/>
          <p14:tracePt t="107069" x="7591425" y="2097088"/>
          <p14:tracePt t="107072" x="7583488" y="2097088"/>
          <p14:tracePt t="107073" x="7575550" y="2097088"/>
          <p14:tracePt t="107077" x="7567613" y="2097088"/>
          <p14:tracePt t="107078" x="7559675" y="2097088"/>
          <p14:tracePt t="107082" x="7551738" y="2097088"/>
          <p14:tracePt t="107083" x="7543800" y="2097088"/>
          <p14:tracePt t="107085" x="7535863" y="2097088"/>
          <p14:tracePt t="107087" x="7527925" y="2097088"/>
          <p14:tracePt t="107088" x="7519988" y="2097088"/>
          <p14:tracePt t="107090" x="7512050" y="2097088"/>
          <p14:tracePt t="107092" x="7504113" y="2097088"/>
          <p14:tracePt t="107094" x="7496175" y="2097088"/>
          <p14:tracePt t="107095" x="7486650" y="2097088"/>
          <p14:tracePt t="107098" x="7478713" y="2097088"/>
          <p14:tracePt t="107099" x="7470775" y="2097088"/>
          <p14:tracePt t="107101" x="7454900" y="2097088"/>
          <p14:tracePt t="107104" x="7446963" y="2097088"/>
          <p14:tracePt t="107105" x="7439025" y="2097088"/>
          <p14:tracePt t="107106" x="7431088" y="2097088"/>
          <p14:tracePt t="107107" x="7423150" y="2105025"/>
          <p14:tracePt t="107110" x="7415213" y="2105025"/>
          <p14:tracePt t="107112" x="7399338" y="2112963"/>
          <p14:tracePt t="107114" x="7391400" y="2120900"/>
          <p14:tracePt t="107115" x="7383463" y="2120900"/>
          <p14:tracePt t="107115" x="7375525" y="2120900"/>
          <p14:tracePt t="107116" x="7367588" y="2128838"/>
          <p14:tracePt t="107117" x="7351713" y="2128838"/>
          <p14:tracePt t="107119" x="7343775" y="2136775"/>
          <p14:tracePt t="107120" x="7327900" y="2144713"/>
          <p14:tracePt t="107122" x="7312025" y="2152650"/>
          <p14:tracePt t="107123" x="7312025" y="2160588"/>
          <p14:tracePt t="107125" x="7304088" y="2160588"/>
          <p14:tracePt t="107126" x="7288213" y="2160588"/>
          <p14:tracePt t="107126" x="7288213" y="2168525"/>
          <p14:tracePt t="107128" x="7280275" y="2168525"/>
          <p14:tracePt t="107129" x="7272338" y="2176463"/>
          <p14:tracePt t="107129" x="7256463" y="2184400"/>
          <p14:tracePt t="107130" x="7248525" y="2184400"/>
          <p14:tracePt t="107131" x="7240588" y="2200275"/>
          <p14:tracePt t="107132" x="7232650" y="2200275"/>
          <p14:tracePt t="107133" x="7208838" y="2208213"/>
          <p14:tracePt t="107135" x="7200900" y="2216150"/>
          <p14:tracePt t="107135" x="7192963" y="2216150"/>
          <p14:tracePt t="107136" x="7177088" y="2224088"/>
          <p14:tracePt t="107138" x="7169150" y="2233613"/>
          <p14:tracePt t="107139" x="7161213" y="2233613"/>
          <p14:tracePt t="107139" x="7145338" y="2241550"/>
          <p14:tracePt t="107141" x="7135813" y="2249488"/>
          <p14:tracePt t="107141" x="7119938" y="2257425"/>
          <p14:tracePt t="107142" x="7112000" y="2265363"/>
          <p14:tracePt t="107143" x="7096125" y="2273300"/>
          <p14:tracePt t="107145" x="7080250" y="2273300"/>
          <p14:tracePt t="107145" x="7080250" y="2281238"/>
          <p14:tracePt t="107147" x="7072313" y="2289175"/>
          <p14:tracePt t="107148" x="7048500" y="2297113"/>
          <p14:tracePt t="107148" x="7040563" y="2305050"/>
          <p14:tracePt t="107149" x="7032625" y="2312988"/>
          <p14:tracePt t="107150" x="7016750" y="2320925"/>
          <p14:tracePt t="107151" x="7008813" y="2320925"/>
          <p14:tracePt t="107152" x="7000875" y="2328863"/>
          <p14:tracePt t="107153" x="6992938" y="2336800"/>
          <p14:tracePt t="107154" x="6985000" y="2344738"/>
          <p14:tracePt t="107155" x="6969125" y="2352675"/>
          <p14:tracePt t="107156" x="6969125" y="2360613"/>
          <p14:tracePt t="107157" x="6953250" y="2368550"/>
          <p14:tracePt t="107158" x="6945313" y="2376488"/>
          <p14:tracePt t="107159" x="6937375" y="2384425"/>
          <p14:tracePt t="107161" x="6921500" y="2392363"/>
          <p14:tracePt t="107161" x="6921500" y="2400300"/>
          <p14:tracePt t="107162" x="6905625" y="2408238"/>
          <p14:tracePt t="107164" x="6905625" y="2416175"/>
          <p14:tracePt t="107164" x="6897688" y="2424113"/>
          <p14:tracePt t="107165" x="6889750" y="2432050"/>
          <p14:tracePt t="107167" x="6881813" y="2439988"/>
          <p14:tracePt t="107168" x="6873875" y="2439988"/>
          <p14:tracePt t="107169" x="6865938" y="2455863"/>
          <p14:tracePt t="107170" x="6858000" y="2471738"/>
          <p14:tracePt t="107171" x="6850063" y="2471738"/>
          <p14:tracePt t="107172" x="6850063" y="2479675"/>
          <p14:tracePt t="107173" x="6842125" y="2487613"/>
          <p14:tracePt t="107174" x="6842125" y="2495550"/>
          <p14:tracePt t="107175" x="6842125" y="2503488"/>
          <p14:tracePt t="107177" x="6834188" y="2511425"/>
          <p14:tracePt t="107177" x="6826250" y="2519363"/>
          <p14:tracePt t="107178" x="6826250" y="2535238"/>
          <p14:tracePt t="107181" x="6818313" y="2543175"/>
          <p14:tracePt t="107181" x="6818313" y="2559050"/>
          <p14:tracePt t="107183" x="6818313" y="2566988"/>
          <p14:tracePt t="107184" x="6810375" y="2584450"/>
          <p14:tracePt t="107185" x="6810375" y="2592388"/>
          <p14:tracePt t="107186" x="6810375" y="2600325"/>
          <p14:tracePt t="107187" x="6802438" y="2608263"/>
          <p14:tracePt t="107188" x="6802438" y="2616200"/>
          <p14:tracePt t="107189" x="6802438" y="2624138"/>
          <p14:tracePt t="107191" x="6802438" y="2640013"/>
          <p14:tracePt t="107192" x="6802438" y="2647950"/>
          <p14:tracePt t="107193" x="6802438" y="2663825"/>
          <p14:tracePt t="107194" x="6802438" y="2671763"/>
          <p14:tracePt t="107195" x="6802438" y="2679700"/>
          <p14:tracePt t="107196" x="6802438" y="2687638"/>
          <p14:tracePt t="107197" x="6802438" y="2703513"/>
          <p14:tracePt t="107199" x="6802438" y="2719388"/>
          <p14:tracePt t="107200" x="6802438" y="2735263"/>
          <p14:tracePt t="107202" x="6802438" y="2751138"/>
          <p14:tracePt t="107204" x="6802438" y="2759075"/>
          <p14:tracePt t="107205" x="6802438" y="2767013"/>
          <p14:tracePt t="107206" x="6802438" y="2782888"/>
          <p14:tracePt t="107208" x="6802438" y="2798763"/>
          <p14:tracePt t="107209" x="6802438" y="2806700"/>
          <p14:tracePt t="107211" x="6802438" y="2814638"/>
          <p14:tracePt t="107211" x="6802438" y="2822575"/>
          <p14:tracePt t="107212" x="6810375" y="2830513"/>
          <p14:tracePt t="107214" x="6810375" y="2846388"/>
          <p14:tracePt t="107215" x="6810375" y="2862263"/>
          <p14:tracePt t="107216" x="6818313" y="2870200"/>
          <p14:tracePt t="107216" x="6826250" y="2878138"/>
          <p14:tracePt t="107217" x="6826250" y="2894013"/>
          <p14:tracePt t="107219" x="6826250" y="2901950"/>
          <p14:tracePt t="107219" x="6834188" y="2909888"/>
          <p14:tracePt t="107220" x="6842125" y="2927350"/>
          <p14:tracePt t="107221" x="6842125" y="2943225"/>
          <p14:tracePt t="107222" x="6850063" y="2951163"/>
          <p14:tracePt t="107224" x="6858000" y="2967038"/>
          <p14:tracePt t="107225" x="6858000" y="2974975"/>
          <p14:tracePt t="107225" x="6865938" y="2990850"/>
          <p14:tracePt t="107226" x="6873875" y="2998788"/>
          <p14:tracePt t="107227" x="6881813" y="3014663"/>
          <p14:tracePt t="107229" x="6881813" y="3030538"/>
          <p14:tracePt t="107230" x="6889750" y="3046413"/>
          <p14:tracePt t="107231" x="6905625" y="3062288"/>
          <p14:tracePt t="107232" x="6905625" y="3070225"/>
          <p14:tracePt t="107233" x="6921500" y="3109913"/>
          <p14:tracePt t="107234" x="6929438" y="3117850"/>
          <p14:tracePt t="107235" x="6937375" y="3133725"/>
          <p14:tracePt t="107236" x="6945313" y="3149600"/>
          <p14:tracePt t="107237" x="6953250" y="3165475"/>
          <p14:tracePt t="107238" x="6961188" y="3181350"/>
          <p14:tracePt t="107239" x="6969125" y="3197225"/>
          <p14:tracePt t="107241" x="6985000" y="3213100"/>
          <p14:tracePt t="107241" x="6992938" y="3236913"/>
          <p14:tracePt t="107242" x="7000875" y="3244850"/>
          <p14:tracePt t="107243" x="7016750" y="3270250"/>
          <p14:tracePt t="107244" x="7016750" y="3286125"/>
          <p14:tracePt t="107245" x="7032625" y="3302000"/>
          <p14:tracePt t="107246" x="7040563" y="3317875"/>
          <p14:tracePt t="107247" x="7056438" y="3333750"/>
          <p14:tracePt t="107249" x="7064375" y="3357563"/>
          <p14:tracePt t="107251" x="7088188" y="3397250"/>
          <p14:tracePt t="107251" x="7104063" y="3405188"/>
          <p14:tracePt t="107252" x="7112000" y="3429000"/>
          <p14:tracePt t="107253" x="7119938" y="3436938"/>
          <p14:tracePt t="107254" x="7135813" y="3452813"/>
          <p14:tracePt t="107255" x="7153275" y="3476625"/>
          <p14:tracePt t="107256" x="7161213" y="3492500"/>
          <p14:tracePt t="107257" x="7177088" y="3508375"/>
          <p14:tracePt t="107258" x="7185025" y="3524250"/>
          <p14:tracePt t="107259" x="7200900" y="3540125"/>
          <p14:tracePt t="107260" x="7208838" y="3548063"/>
          <p14:tracePt t="107261" x="7224713" y="3571875"/>
          <p14:tracePt t="107262" x="7240588" y="3587750"/>
          <p14:tracePt t="107264" x="7248525" y="3595688"/>
          <p14:tracePt t="107264" x="7272338" y="3621088"/>
          <p14:tracePt t="107265" x="7280275" y="3636963"/>
          <p14:tracePt t="107266" x="7296150" y="3644900"/>
          <p14:tracePt t="107268" x="7312025" y="3660775"/>
          <p14:tracePt t="107269" x="7319963" y="3668713"/>
          <p14:tracePt t="107269" x="7343775" y="3684588"/>
          <p14:tracePt t="107270" x="7359650" y="3700463"/>
          <p14:tracePt t="107271" x="7375525" y="3716338"/>
          <p14:tracePt t="107272" x="7391400" y="3732213"/>
          <p14:tracePt t="107273" x="7407275" y="3748088"/>
          <p14:tracePt t="107274" x="7423150" y="3756025"/>
          <p14:tracePt t="107275" x="7439025" y="3771900"/>
          <p14:tracePt t="107276" x="7454900" y="3779838"/>
          <p14:tracePt t="107277" x="7462838" y="3795713"/>
          <p14:tracePt t="107278" x="7486650" y="3811588"/>
          <p14:tracePt t="107279" x="7512050" y="3827463"/>
          <p14:tracePt t="107281" x="7519988" y="3835400"/>
          <p14:tracePt t="107281" x="7535863" y="3851275"/>
          <p14:tracePt t="107282" x="7559675" y="3867150"/>
          <p14:tracePt t="107283" x="7575550" y="3875088"/>
          <p14:tracePt t="107284" x="7583488" y="3883025"/>
          <p14:tracePt t="107285" x="7615238" y="3906838"/>
          <p14:tracePt t="107286" x="7631113" y="3906838"/>
          <p14:tracePt t="107287" x="7639050" y="3930650"/>
          <p14:tracePt t="107288" x="7662863" y="3938588"/>
          <p14:tracePt t="107289" x="7686675" y="3956050"/>
          <p14:tracePt t="107290" x="7702550" y="3963988"/>
          <p14:tracePt t="107291" x="7718425" y="3979863"/>
          <p14:tracePt t="107292" x="7734300" y="3979863"/>
          <p14:tracePt t="107293" x="7750175" y="3995738"/>
          <p14:tracePt t="107295" x="7773988" y="4003675"/>
          <p14:tracePt t="107295" x="7789863" y="4011613"/>
          <p14:tracePt t="107296" x="7805738" y="4027488"/>
          <p14:tracePt t="107297" x="7829550" y="4035425"/>
          <p14:tracePt t="107298" x="7854950" y="4051300"/>
          <p14:tracePt t="107299" x="7870825" y="4059238"/>
          <p14:tracePt t="107300" x="7878763" y="4059238"/>
          <p14:tracePt t="107302" x="7910513" y="4075113"/>
          <p14:tracePt t="107302" x="7926388" y="4083050"/>
          <p14:tracePt t="107303" x="7950200" y="4098925"/>
          <p14:tracePt t="107304" x="7966075" y="4106863"/>
          <p14:tracePt t="107305" x="7981950" y="4106863"/>
          <p14:tracePt t="107306" x="8013700" y="4114800"/>
          <p14:tracePt t="107307" x="8029575" y="4122738"/>
          <p14:tracePt t="107309" x="8053388" y="4130675"/>
          <p14:tracePt t="107309" x="8061325" y="4138613"/>
          <p14:tracePt t="107310" x="8085138" y="4146550"/>
          <p14:tracePt t="107311" x="8108950" y="4154488"/>
          <p14:tracePt t="107312" x="8132763" y="4154488"/>
          <p14:tracePt t="107314" x="8148638" y="4162425"/>
          <p14:tracePt t="107314" x="8164513" y="4178300"/>
          <p14:tracePt t="107315" x="8189913" y="4178300"/>
          <p14:tracePt t="107317" x="8205788" y="4186238"/>
          <p14:tracePt t="107318" x="8229600" y="4194175"/>
          <p14:tracePt t="107318" x="8245475" y="4202113"/>
          <p14:tracePt t="107319" x="8261350" y="4202113"/>
          <p14:tracePt t="107320" x="8285163" y="4210050"/>
          <p14:tracePt t="107322" x="8301038" y="4210050"/>
          <p14:tracePt t="107322" x="8316913" y="4217988"/>
          <p14:tracePt t="107323" x="8340725" y="4225925"/>
          <p14:tracePt t="107324" x="8364538" y="4225925"/>
          <p14:tracePt t="107325" x="8380413" y="4233863"/>
          <p14:tracePt t="107326" x="8396288" y="4241800"/>
          <p14:tracePt t="107327" x="8420100" y="4249738"/>
          <p14:tracePt t="107328" x="8435975" y="4249738"/>
          <p14:tracePt t="107329" x="8451850" y="4257675"/>
          <p14:tracePt t="107330" x="8475663" y="4257675"/>
          <p14:tracePt t="107332" x="8499475" y="4265613"/>
          <p14:tracePt t="107333" x="8515350" y="4265613"/>
          <p14:tracePt t="107334" x="8531225" y="4265613"/>
          <p14:tracePt t="107335" x="8540750" y="4273550"/>
          <p14:tracePt t="107335" x="8556625" y="4273550"/>
          <p14:tracePt t="107336" x="8580438" y="4281488"/>
          <p14:tracePt t="107337" x="8604250" y="4281488"/>
          <p14:tracePt t="107338" x="8620125" y="4291013"/>
          <p14:tracePt t="107339" x="8643938" y="4291013"/>
          <p14:tracePt t="107340" x="8659813" y="4291013"/>
          <p14:tracePt t="107341" x="8667750" y="4291013"/>
          <p14:tracePt t="107342" x="8683625" y="4291013"/>
          <p14:tracePt t="107343" x="8707438" y="4291013"/>
          <p14:tracePt t="107344" x="8723313" y="4291013"/>
          <p14:tracePt t="107345" x="8739188" y="4291013"/>
          <p14:tracePt t="107346" x="8755063" y="4291013"/>
          <p14:tracePt t="107347" x="8770938" y="4291013"/>
          <p14:tracePt t="107348" x="8786813" y="4291013"/>
          <p14:tracePt t="107350" x="8802688" y="4298950"/>
          <p14:tracePt t="107350" x="8818563" y="4298950"/>
          <p14:tracePt t="107351" x="8834438" y="4298950"/>
          <p14:tracePt t="107352" x="8850313" y="4298950"/>
          <p14:tracePt t="107353" x="8858250" y="4298950"/>
          <p14:tracePt t="107354" x="8874125" y="4298950"/>
          <p14:tracePt t="107355" x="8899525" y="4298950"/>
          <p14:tracePt t="107356" x="8915400" y="4298950"/>
          <p14:tracePt t="107357" x="8931275" y="4298950"/>
          <p14:tracePt t="107358" x="8939213" y="4298950"/>
          <p14:tracePt t="107359" x="8947150" y="4298950"/>
          <p14:tracePt t="107360" x="8970963" y="4298950"/>
          <p14:tracePt t="107361" x="8986838" y="4298950"/>
          <p14:tracePt t="107362" x="8994775" y="4298950"/>
          <p14:tracePt t="107364" x="9010650" y="4298950"/>
          <p14:tracePt t="107365" x="9034463" y="4298950"/>
          <p14:tracePt t="107366" x="9050338" y="4298950"/>
          <p14:tracePt t="107367" x="9058275" y="4298950"/>
          <p14:tracePt t="107368" x="9066213" y="4298950"/>
          <p14:tracePt t="107369" x="9090025" y="4291013"/>
          <p14:tracePt t="107370" x="9097963" y="4281488"/>
          <p14:tracePt t="107371" x="9113838" y="4281488"/>
          <p14:tracePt t="107372" x="9121775" y="4281488"/>
          <p14:tracePt t="107373" x="9137650" y="4281488"/>
          <p14:tracePt t="107374" x="9145588" y="4281488"/>
          <p14:tracePt t="107375" x="9161463" y="4281488"/>
          <p14:tracePt t="107376" x="9177338" y="4273550"/>
          <p14:tracePt t="107377" x="9185275" y="4265613"/>
          <p14:tracePt t="107378" x="9201150" y="4265613"/>
          <p14:tracePt t="107379" x="9209088" y="4257675"/>
          <p14:tracePt t="107380" x="9224963" y="4257675"/>
          <p14:tracePt t="107382" x="9234488" y="4257675"/>
          <p14:tracePt t="107382" x="9242425" y="4249738"/>
          <p14:tracePt t="107383" x="9266238" y="4249738"/>
          <p14:tracePt t="107384" x="9274175" y="4241800"/>
          <p14:tracePt t="107385" x="9282113" y="4241800"/>
          <p14:tracePt t="107386" x="9297988" y="4241800"/>
          <p14:tracePt t="107387" x="9305925" y="4233863"/>
          <p14:tracePt t="107388" x="9321800" y="4225925"/>
          <p14:tracePt t="107389" x="9337675" y="4225925"/>
          <p14:tracePt t="107390" x="9353550" y="4225925"/>
          <p14:tracePt t="107391" x="9361488" y="4217988"/>
          <p14:tracePt t="107392" x="9369425" y="4210050"/>
          <p14:tracePt t="107393" x="9385300" y="4210050"/>
          <p14:tracePt t="107394" x="9401175" y="4202113"/>
          <p14:tracePt t="107395" x="9409113" y="4194175"/>
          <p14:tracePt t="107397" x="9432925" y="4186238"/>
          <p14:tracePt t="107397" x="9440863" y="4186238"/>
          <p14:tracePt t="107398" x="9448800" y="4186238"/>
          <p14:tracePt t="107399" x="9464675" y="4178300"/>
          <p14:tracePt t="107400" x="9472613" y="4170363"/>
          <p14:tracePt t="107401" x="9488488" y="4170363"/>
          <p14:tracePt t="107402" x="9496425" y="4162425"/>
          <p14:tracePt t="107403" x="9512300" y="4154488"/>
          <p14:tracePt t="107404" x="9520238" y="4146550"/>
          <p14:tracePt t="107405" x="9536113" y="4138613"/>
          <p14:tracePt t="107406" x="9544050" y="4130675"/>
          <p14:tracePt t="107407" x="9551988" y="4130675"/>
          <p14:tracePt t="107408" x="9559925" y="4122738"/>
          <p14:tracePt t="107409" x="9567863" y="4114800"/>
          <p14:tracePt t="107410" x="9585325" y="4106863"/>
          <p14:tracePt t="107411" x="9593263" y="4098925"/>
          <p14:tracePt t="107412" x="9601200" y="4090988"/>
          <p14:tracePt t="107414" x="9617075" y="4083050"/>
          <p14:tracePt t="107414" x="9625013" y="4075113"/>
          <p14:tracePt t="107415" x="9632950" y="4067175"/>
          <p14:tracePt t="107417" x="9640888" y="4059238"/>
          <p14:tracePt t="107418" x="9648825" y="4059238"/>
          <p14:tracePt t="107418" x="9656763" y="4043363"/>
          <p14:tracePt t="107419" x="9664700" y="4043363"/>
          <p14:tracePt t="107420" x="9664700" y="4027488"/>
          <p14:tracePt t="107421" x="9680575" y="4027488"/>
          <p14:tracePt t="107422" x="9680575" y="4011613"/>
          <p14:tracePt t="107423" x="9688513" y="4011613"/>
          <p14:tracePt t="107424" x="9688513" y="4003675"/>
          <p14:tracePt t="107425" x="9696450" y="3995738"/>
          <p14:tracePt t="107426" x="9704388" y="3987800"/>
          <p14:tracePt t="107427" x="9712325" y="3971925"/>
          <p14:tracePt t="107428" x="9720263" y="3971925"/>
          <p14:tracePt t="107429" x="9720263" y="3956050"/>
          <p14:tracePt t="107430" x="9728200" y="3948113"/>
          <p14:tracePt t="107431" x="9736138" y="3938588"/>
          <p14:tracePt t="107433" x="9736138" y="3930650"/>
          <p14:tracePt t="107434" x="9736138" y="3922713"/>
          <p14:tracePt t="107434" x="9744075" y="3906838"/>
          <p14:tracePt t="107436" x="9752013" y="3890963"/>
          <p14:tracePt t="107437" x="9752013" y="3883025"/>
          <p14:tracePt t="107438" x="9759950" y="3875088"/>
          <p14:tracePt t="107439" x="9759950" y="3867150"/>
          <p14:tracePt t="107440" x="9759950" y="3851275"/>
          <p14:tracePt t="107441" x="9767888" y="3843338"/>
          <p14:tracePt t="107442" x="9767888" y="3835400"/>
          <p14:tracePt t="107443" x="9775825" y="3819525"/>
          <p14:tracePt t="107445" x="9775825" y="3803650"/>
          <p14:tracePt t="107447" x="9775825" y="3795713"/>
          <p14:tracePt t="107448" x="9783763" y="3779838"/>
          <p14:tracePt t="107449" x="9791700" y="3779838"/>
          <p14:tracePt t="107450" x="9791700" y="3771900"/>
          <p14:tracePt t="107451" x="9791700" y="3756025"/>
          <p14:tracePt t="107451" x="9791700" y="3748088"/>
          <p14:tracePt t="107452" x="9791700" y="3740150"/>
          <p14:tracePt t="107453" x="9791700" y="3724275"/>
          <p14:tracePt t="107454" x="9791700" y="3716338"/>
          <p14:tracePt t="107455" x="9791700" y="3708400"/>
          <p14:tracePt t="107456" x="9791700" y="3700463"/>
          <p14:tracePt t="107458" x="9791700" y="3692525"/>
          <p14:tracePt t="107459" x="9791700" y="3676650"/>
          <p14:tracePt t="107460" x="9791700" y="3668713"/>
          <p14:tracePt t="107462" x="9791700" y="3660775"/>
          <p14:tracePt t="107462" x="9791700" y="3652838"/>
          <p14:tracePt t="107464" x="9791700" y="3644900"/>
          <p14:tracePt t="107466" x="9791700" y="3636963"/>
          <p14:tracePt t="107466" x="9799638" y="3621088"/>
          <p14:tracePt t="107468" x="9799638" y="3613150"/>
          <p14:tracePt t="107469" x="9799638" y="3605213"/>
          <p14:tracePt t="107470" x="9799638" y="3595688"/>
          <p14:tracePt t="107471" x="9799638" y="3587750"/>
          <p14:tracePt t="107473" x="9799638" y="3579813"/>
          <p14:tracePt t="107474" x="9799638" y="3571875"/>
          <p14:tracePt t="107475" x="9799638" y="3563938"/>
          <p14:tracePt t="107476" x="9799638" y="3556000"/>
          <p14:tracePt t="107478" x="9799638" y="3540125"/>
          <p14:tracePt t="107481" x="9799638" y="3532188"/>
          <p14:tracePt t="107483" x="9799638" y="3524250"/>
          <p14:tracePt t="107483" x="9799638" y="3516313"/>
          <p14:tracePt t="107484" x="9799638" y="3508375"/>
          <p14:tracePt t="107486" x="9799638" y="3500438"/>
          <p14:tracePt t="107487" x="9799638" y="3492500"/>
          <p14:tracePt t="107488" x="9799638" y="3484563"/>
          <p14:tracePt t="107489" x="9799638" y="3476625"/>
          <p14:tracePt t="107491" x="9799638" y="3468688"/>
          <p14:tracePt t="107492" x="9799638" y="3460750"/>
          <p14:tracePt t="107493" x="9799638" y="3452813"/>
          <p14:tracePt t="107495" x="9799638" y="3444875"/>
          <p14:tracePt t="107497" x="9799638" y="3436938"/>
          <p14:tracePt t="107499" x="9799638" y="3429000"/>
          <p14:tracePt t="107499" x="9799638" y="3421063"/>
          <p14:tracePt t="107501" x="9799638" y="3413125"/>
          <p14:tracePt t="107502" x="9799638" y="3405188"/>
          <p14:tracePt t="107503" x="9799638" y="3397250"/>
          <p14:tracePt t="107505" x="9799638" y="3389313"/>
          <p14:tracePt t="107506" x="9799638" y="3381375"/>
          <p14:tracePt t="107507" x="9799638" y="3373438"/>
          <p14:tracePt t="107508" x="9799638" y="3365500"/>
          <p14:tracePt t="107509" x="9791700" y="3357563"/>
          <p14:tracePt t="107511" x="9791700" y="3349625"/>
          <p14:tracePt t="107512" x="9791700" y="3341688"/>
          <p14:tracePt t="107514" x="9791700" y="3333750"/>
          <p14:tracePt t="107515" x="9791700" y="3325813"/>
          <p14:tracePt t="107517" x="9783763" y="3317875"/>
          <p14:tracePt t="107518" x="9783763" y="3309938"/>
          <p14:tracePt t="107519" x="9783763" y="3302000"/>
          <p14:tracePt t="107521" x="9783763" y="3294063"/>
          <p14:tracePt t="107522" x="9775825" y="3286125"/>
          <p14:tracePt t="107523" x="9767888" y="3286125"/>
          <p14:tracePt t="107524" x="9767888" y="3278188"/>
          <p14:tracePt t="107526" x="9767888" y="3270250"/>
          <p14:tracePt t="107527" x="9759950" y="3262313"/>
          <p14:tracePt t="107529" x="9759950" y="3252788"/>
          <p14:tracePt t="107530" x="9752013" y="3244850"/>
          <p14:tracePt t="107531" x="9752013" y="3236913"/>
          <p14:tracePt t="107533" x="9744075" y="3228975"/>
          <p14:tracePt t="107534" x="9736138" y="3221038"/>
          <p14:tracePt t="107536" x="9736138" y="3213100"/>
          <p14:tracePt t="107537" x="9728200" y="3197225"/>
          <p14:tracePt t="107539" x="9720263" y="3197225"/>
          <p14:tracePt t="107540" x="9712325" y="3181350"/>
          <p14:tracePt t="107542" x="9704388" y="3173413"/>
          <p14:tracePt t="107544" x="9704388" y="3165475"/>
          <p14:tracePt t="107545" x="9696450" y="3165475"/>
          <p14:tracePt t="107547" x="9696450" y="3157538"/>
          <p14:tracePt t="107548" x="9688513" y="3157538"/>
          <p14:tracePt t="107549" x="9680575" y="3141663"/>
          <p14:tracePt t="107550" x="9672638" y="3133725"/>
          <p14:tracePt t="107551" x="9664700" y="3125788"/>
          <p14:tracePt t="107553" x="9656763" y="3125788"/>
          <p14:tracePt t="107554" x="9656763" y="3117850"/>
          <p14:tracePt t="107555" x="9648825" y="3117850"/>
          <p14:tracePt t="107556" x="9648825" y="3109913"/>
          <p14:tracePt t="107557" x="9640888" y="3109913"/>
          <p14:tracePt t="107558" x="9632950" y="3101975"/>
          <p14:tracePt t="107559" x="9632950" y="3094038"/>
          <p14:tracePt t="107560" x="9625013" y="3094038"/>
          <p14:tracePt t="107561" x="9625013" y="3086100"/>
          <p14:tracePt t="107562" x="9617075" y="3086100"/>
          <p14:tracePt t="107564" x="9617075" y="3078163"/>
          <p14:tracePt t="107566" x="9609138" y="3078163"/>
          <p14:tracePt t="107566" x="9601200" y="3070225"/>
          <p14:tracePt t="107569" x="9601200" y="3062288"/>
          <p14:tracePt t="107569" x="9593263" y="3062288"/>
          <p14:tracePt t="107572" x="9585325" y="3054350"/>
          <p14:tracePt t="107574" x="9575800" y="3046413"/>
          <p14:tracePt t="107578" x="9567863" y="3046413"/>
          <p14:tracePt t="107579" x="9559925" y="3046413"/>
          <p14:tracePt t="107581" x="9559925" y="3038475"/>
          <p14:tracePt t="107583" x="9551988" y="3038475"/>
          <p14:tracePt t="107584" x="9551988" y="3030538"/>
          <p14:tracePt t="107587" x="9544050" y="3030538"/>
          <p14:tracePt t="107591" x="9528175" y="3022600"/>
          <p14:tracePt t="107593" x="9520238" y="3022600"/>
          <p14:tracePt t="107594" x="9520238" y="3014663"/>
          <p14:tracePt t="107596" x="9512300" y="3014663"/>
          <p14:tracePt t="107599" x="9512300" y="3006725"/>
          <p14:tracePt t="107599" x="9504363" y="3006725"/>
          <p14:tracePt t="107601" x="9496425" y="2998788"/>
          <p14:tracePt t="107605" x="9488488" y="2998788"/>
          <p14:tracePt t="107607" x="9480550" y="2990850"/>
          <p14:tracePt t="107611" x="9472613" y="2982913"/>
          <p14:tracePt t="107612" x="9464675" y="2982913"/>
          <p14:tracePt t="107616" x="9456738" y="2974975"/>
          <p14:tracePt t="107617" x="9448800" y="2974975"/>
          <p14:tracePt t="107618" x="9440863" y="2967038"/>
          <p14:tracePt t="107623" x="9432925" y="2967038"/>
          <p14:tracePt t="107625" x="9432925" y="2959100"/>
          <p14:tracePt t="107626" x="9424988" y="2959100"/>
          <p14:tracePt t="107629" x="9417050" y="2959100"/>
          <p14:tracePt t="107630" x="9409113" y="2951163"/>
          <p14:tracePt t="107635" x="9401175" y="2951163"/>
          <p14:tracePt t="107638" x="9401175" y="2943225"/>
          <p14:tracePt t="107639" x="9393238" y="2943225"/>
          <p14:tracePt t="107642" x="9385300" y="2935288"/>
          <p14:tracePt t="107644" x="9377363" y="2935288"/>
          <p14:tracePt t="107647" x="9369425" y="2927350"/>
          <p14:tracePt t="107650" x="9361488" y="2927350"/>
          <p14:tracePt t="107652" x="9353550" y="2927350"/>
          <p14:tracePt t="107657" x="9345613" y="2919413"/>
          <p14:tracePt t="107659" x="9337675" y="2919413"/>
          <p14:tracePt t="107666" x="9329738" y="2919413"/>
          <p14:tracePt t="107669" x="9321800" y="2919413"/>
          <p14:tracePt t="107673" x="9321800" y="2909888"/>
          <p14:tracePt t="107676" x="9313863" y="2909888"/>
          <p14:tracePt t="107678" x="9305925" y="2909888"/>
          <p14:tracePt t="107681" x="9305925" y="2901950"/>
          <p14:tracePt t="107683" x="9297988" y="2901950"/>
          <p14:tracePt t="107689" x="9290050" y="2901950"/>
          <p14:tracePt t="107689" x="9290050" y="2894013"/>
          <p14:tracePt t="107691" x="9282113" y="2894013"/>
          <p14:tracePt t="107693" x="9274175" y="2894013"/>
          <p14:tracePt t="107695" x="9274175" y="2886075"/>
          <p14:tracePt t="107698" x="9266238" y="2886075"/>
          <p14:tracePt t="107699" x="9258300" y="2878138"/>
          <p14:tracePt t="107702" x="9250363" y="2878138"/>
          <p14:tracePt t="107704" x="9242425" y="2878138"/>
          <p14:tracePt t="107706" x="9242425" y="2870200"/>
          <p14:tracePt t="107709" x="9234488" y="2870200"/>
          <p14:tracePt t="107709" x="9234488" y="2862263"/>
          <p14:tracePt t="107713" x="9224963" y="2862263"/>
          <p14:tracePt t="107715" x="9224963" y="2854325"/>
          <p14:tracePt t="107716" x="9217025" y="2854325"/>
          <p14:tracePt t="107718" x="9209088" y="2854325"/>
          <p14:tracePt t="107721" x="9209088" y="2846388"/>
          <p14:tracePt t="107723" x="9201150" y="2846388"/>
          <p14:tracePt t="107726" x="9201150" y="2838450"/>
          <p14:tracePt t="107726" x="9193213" y="2838450"/>
          <p14:tracePt t="107728" x="9193213" y="2830513"/>
          <p14:tracePt t="107731" x="9177338" y="2822575"/>
          <p14:tracePt t="107733" x="9177338" y="2814638"/>
          <p14:tracePt t="107734" x="9169400" y="2814638"/>
          <p14:tracePt t="107734" x="9169400" y="2806700"/>
          <p14:tracePt t="107735" x="9161463" y="2806700"/>
          <p14:tracePt t="107736" x="9161463" y="2798763"/>
          <p14:tracePt t="107738" x="9153525" y="2798763"/>
          <p14:tracePt t="107740" x="9145588" y="2790825"/>
          <p14:tracePt t="107741" x="9137650" y="2782888"/>
          <p14:tracePt t="107743" x="9129713" y="2774950"/>
          <p14:tracePt t="107745" x="9121775" y="2767013"/>
          <p14:tracePt t="107747" x="9113838" y="2759075"/>
          <p14:tracePt t="107748" x="9113838" y="2751138"/>
          <p14:tracePt t="107750" x="9097963" y="2743200"/>
          <p14:tracePt t="107752" x="9090025" y="2735263"/>
          <p14:tracePt t="107754" x="9082088" y="2727325"/>
          <p14:tracePt t="107756" x="9074150" y="2719388"/>
          <p14:tracePt t="107757" x="9066213" y="2711450"/>
          <p14:tracePt t="107758" x="9058275" y="2711450"/>
          <p14:tracePt t="107760" x="9050338" y="2711450"/>
          <p14:tracePt t="107760" x="9050338" y="2703513"/>
          <p14:tracePt t="107762" x="9042400" y="2695575"/>
          <p14:tracePt t="107762" x="9034463" y="2695575"/>
          <p14:tracePt t="107764" x="9026525" y="2687638"/>
          <p14:tracePt t="107765" x="9018588" y="2687638"/>
          <p14:tracePt t="107765" x="9010650" y="2679700"/>
          <p14:tracePt t="107767" x="9002713" y="2671763"/>
          <p14:tracePt t="107768" x="8994775" y="2663825"/>
          <p14:tracePt t="107770" x="8986838" y="2663825"/>
          <p14:tracePt t="107770" x="8978900" y="2655888"/>
          <p14:tracePt t="107772" x="8963025" y="2647950"/>
          <p14:tracePt t="107774" x="8955088" y="2640013"/>
          <p14:tracePt t="107774" x="8947150" y="2640013"/>
          <p14:tracePt t="107775" x="8939213" y="2632075"/>
          <p14:tracePt t="107776" x="8931275" y="2624138"/>
          <p14:tracePt t="107777" x="8923338" y="2616200"/>
          <p14:tracePt t="107779" x="8915400" y="2616200"/>
          <p14:tracePt t="107779" x="8899525" y="2608263"/>
          <p14:tracePt t="107781" x="8899525" y="2600325"/>
          <p14:tracePt t="107782" x="8883650" y="2592388"/>
          <p14:tracePt t="107783" x="8874125" y="2592388"/>
          <p14:tracePt t="107784" x="8866188" y="2584450"/>
          <p14:tracePt t="107784" x="8858250" y="2576513"/>
          <p14:tracePt t="107785" x="8850313" y="2576513"/>
          <p14:tracePt t="107786" x="8842375" y="2566988"/>
          <p14:tracePt t="107787" x="8834438" y="2566988"/>
          <p14:tracePt t="107788" x="8826500" y="2559050"/>
          <p14:tracePt t="107789" x="8810625" y="2559050"/>
          <p14:tracePt t="107791" x="8810625" y="2551113"/>
          <p14:tracePt t="107791" x="8794750" y="2551113"/>
          <p14:tracePt t="107792" x="8794750" y="2543175"/>
          <p14:tracePt t="107793" x="8786813" y="2535238"/>
          <p14:tracePt t="107794" x="8770938" y="2535238"/>
          <p14:tracePt t="107795" x="8770938" y="2527300"/>
          <p14:tracePt t="107797" x="8755063" y="2527300"/>
          <p14:tracePt t="107797" x="8739188" y="2519363"/>
          <p14:tracePt t="107798" x="8739188" y="2511425"/>
          <p14:tracePt t="107800" x="8723313" y="2511425"/>
          <p14:tracePt t="107801" x="8715375" y="2503488"/>
          <p14:tracePt t="107801" x="8707438" y="2495550"/>
          <p14:tracePt t="107802" x="8691563" y="2495550"/>
          <p14:tracePt t="107803" x="8683625" y="2487613"/>
          <p14:tracePt t="107804" x="8675688" y="2479675"/>
          <p14:tracePt t="107805" x="8659813" y="2479675"/>
          <p14:tracePt t="107806" x="8651875" y="2463800"/>
          <p14:tracePt t="107807" x="8636000" y="2455863"/>
          <p14:tracePt t="107808" x="8628063" y="2455863"/>
          <p14:tracePt t="107809" x="8612188" y="2447925"/>
          <p14:tracePt t="107810" x="8604250" y="2439988"/>
          <p14:tracePt t="107811" x="8588375" y="2439988"/>
          <p14:tracePt t="107812" x="8572500" y="2432050"/>
          <p14:tracePt t="107814" x="8556625" y="2424113"/>
          <p14:tracePt t="107814" x="8548688" y="2424113"/>
          <p14:tracePt t="107815" x="8531225" y="2408238"/>
          <p14:tracePt t="107816" x="8515350" y="2408238"/>
          <p14:tracePt t="107817" x="8507413" y="2408238"/>
          <p14:tracePt t="107818" x="8491538" y="2400300"/>
          <p14:tracePt t="107820" x="8475663" y="2392363"/>
          <p14:tracePt t="107820" x="8467725" y="2384425"/>
          <p14:tracePt t="107821" x="8443913" y="2376488"/>
          <p14:tracePt t="107822" x="8428038" y="2368550"/>
          <p14:tracePt t="107823" x="8420100" y="2368550"/>
          <p14:tracePt t="107824" x="8404225" y="2360613"/>
          <p14:tracePt t="107825" x="8388350" y="2352675"/>
          <p14:tracePt t="107826" x="8380413" y="2344738"/>
          <p14:tracePt t="107827" x="8364538" y="2336800"/>
          <p14:tracePt t="107828" x="8348663" y="2328863"/>
          <p14:tracePt t="107831" x="8316913" y="2320925"/>
          <p14:tracePt t="107832" x="8301038" y="2305050"/>
          <p14:tracePt t="107832" x="8285163" y="2305050"/>
          <p14:tracePt t="107833" x="8261350" y="2289175"/>
          <p14:tracePt t="107835" x="8253413" y="2281238"/>
          <p14:tracePt t="107835" x="8237538" y="2273300"/>
          <p14:tracePt t="107836" x="8213725" y="2265363"/>
          <p14:tracePt t="107837" x="8197850" y="2257425"/>
          <p14:tracePt t="107838" x="8189913" y="2249488"/>
          <p14:tracePt t="107839" x="8172450" y="2233613"/>
          <p14:tracePt t="107840" x="8140700" y="2224088"/>
          <p14:tracePt t="107841" x="8132763" y="2208213"/>
          <p14:tracePt t="107842" x="8116888" y="2208213"/>
          <p14:tracePt t="107843" x="8101013" y="2200275"/>
          <p14:tracePt t="107844" x="8077200" y="2192338"/>
          <p14:tracePt t="107845" x="8061325" y="2184400"/>
          <p14:tracePt t="107847" x="8045450" y="2168525"/>
          <p14:tracePt t="107847" x="8029575" y="2160588"/>
          <p14:tracePt t="107848" x="8005763" y="2144713"/>
          <p14:tracePt t="107849" x="7989888" y="2136775"/>
          <p14:tracePt t="107851" x="7974013" y="2128838"/>
          <p14:tracePt t="107852" x="7958138" y="2120900"/>
          <p14:tracePt t="107852" x="7934325" y="2112963"/>
          <p14:tracePt t="107853" x="7910513" y="2097088"/>
          <p14:tracePt t="107854" x="7894638" y="2089150"/>
          <p14:tracePt t="107855" x="7870825" y="2073275"/>
          <p14:tracePt t="107856" x="7854950" y="2065338"/>
          <p14:tracePt t="107857" x="7839075" y="2049463"/>
          <p14:tracePt t="107858" x="7813675" y="2041525"/>
          <p14:tracePt t="107859" x="7789863" y="2025650"/>
          <p14:tracePt t="107860" x="7773988" y="2017713"/>
          <p14:tracePt t="107861" x="7758113" y="2001838"/>
          <p14:tracePt t="107863" x="7726363" y="1993900"/>
          <p14:tracePt t="107864" x="7710488" y="1978025"/>
          <p14:tracePt t="107864" x="7686675" y="1962150"/>
          <p14:tracePt t="107866" x="7670800" y="1954213"/>
          <p14:tracePt t="107866" x="7654925" y="1946275"/>
          <p14:tracePt t="107868" x="7631113" y="1938338"/>
          <p14:tracePt t="107868" x="7615238" y="1922463"/>
          <p14:tracePt t="107869" x="7591425" y="1914525"/>
          <p14:tracePt t="107870" x="7575550" y="1898650"/>
          <p14:tracePt t="107871" x="7543800" y="1890713"/>
          <p14:tracePt t="107873" x="7527925" y="1873250"/>
          <p14:tracePt t="107873" x="7512050" y="1865313"/>
          <p14:tracePt t="107875" x="7496175" y="1849438"/>
          <p14:tracePt t="107875" x="7478713" y="1841500"/>
          <p14:tracePt t="107876" x="7454900" y="1833563"/>
          <p14:tracePt t="107877" x="7439025" y="1817688"/>
          <p14:tracePt t="107878" x="7423150" y="1809750"/>
          <p14:tracePt t="107880" x="7399338" y="1793875"/>
          <p14:tracePt t="107880" x="7375525" y="1785938"/>
          <p14:tracePt t="107881" x="7367588" y="1770063"/>
          <p14:tracePt t="107882" x="7351713" y="1762125"/>
          <p14:tracePt t="107883" x="7335838" y="1746250"/>
          <p14:tracePt t="107885" x="7319963" y="1738313"/>
          <p14:tracePt t="107885" x="7304088" y="1722438"/>
          <p14:tracePt t="107886" x="7288213" y="1714500"/>
          <p14:tracePt t="107887" x="7272338" y="1698625"/>
          <p14:tracePt t="107889" x="7256463" y="1690688"/>
          <p14:tracePt t="107889" x="7240588" y="1682750"/>
          <p14:tracePt t="107890" x="7232650" y="1666875"/>
          <p14:tracePt t="107891" x="7224713" y="1658938"/>
          <p14:tracePt t="107892" x="7208838" y="1643063"/>
          <p14:tracePt t="107893" x="7200900" y="1643063"/>
          <p14:tracePt t="107895" x="7185025" y="1627188"/>
          <p14:tracePt t="107896" x="7169150" y="1619250"/>
          <p14:tracePt t="107897" x="7161213" y="1603375"/>
          <p14:tracePt t="107897" x="7153275" y="1595438"/>
          <p14:tracePt t="107899" x="7145338" y="1579563"/>
          <p14:tracePt t="107900" x="7135813" y="1579563"/>
          <p14:tracePt t="107900" x="7127875" y="1571625"/>
          <p14:tracePt t="107901" x="7119938" y="1563688"/>
          <p14:tracePt t="107903" x="7112000" y="1555750"/>
          <p14:tracePt t="107903" x="7104063" y="1547813"/>
          <p14:tracePt t="107904" x="7096125" y="1538288"/>
          <p14:tracePt t="107905" x="7088188" y="1530350"/>
          <p14:tracePt t="107906" x="7088188" y="1522413"/>
          <p14:tracePt t="107907" x="7080250" y="1514475"/>
          <p14:tracePt t="107909" x="7072313" y="1506538"/>
          <p14:tracePt t="107910" x="7064375" y="1498600"/>
          <p14:tracePt t="107911" x="7064375" y="1490663"/>
          <p14:tracePt t="107914" x="7064375" y="1482725"/>
          <p14:tracePt t="107914" x="7056438" y="1482725"/>
          <p14:tracePt t="107915" x="7056438" y="1474788"/>
          <p14:tracePt t="107917" x="7056438" y="1466850"/>
          <p14:tracePt t="107918" x="7056438" y="1458913"/>
          <p14:tracePt t="107920" x="7056438" y="1450975"/>
          <p14:tracePt t="107922" x="7056438" y="1443038"/>
          <p14:tracePt t="107926" x="7056438" y="1435100"/>
          <p14:tracePt t="107926" x="7056438" y="1427163"/>
          <p14:tracePt t="107929" x="7056438" y="1419225"/>
          <p14:tracePt t="107932" x="7056438" y="1411288"/>
          <p14:tracePt t="107933" x="7056438" y="1403350"/>
          <p14:tracePt t="107934" x="7056438" y="1395413"/>
          <p14:tracePt t="107936" x="7064375" y="1387475"/>
          <p14:tracePt t="107938" x="7072313" y="1371600"/>
          <p14:tracePt t="107940" x="7072313" y="1363663"/>
          <p14:tracePt t="107941" x="7080250" y="1355725"/>
          <p14:tracePt t="107942" x="7080250" y="1347788"/>
          <p14:tracePt t="107943" x="7088188" y="1347788"/>
          <p14:tracePt t="107944" x="7096125" y="1331913"/>
          <p14:tracePt t="107946" x="7096125" y="1323975"/>
          <p14:tracePt t="107947" x="7096125" y="1316038"/>
          <p14:tracePt t="107948" x="7104063" y="1308100"/>
          <p14:tracePt t="107948" x="7112000" y="1300163"/>
          <p14:tracePt t="107949" x="7112000" y="1292225"/>
          <p14:tracePt t="107950" x="7112000" y="1276350"/>
          <p14:tracePt t="107951" x="7119938" y="1276350"/>
          <p14:tracePt t="107952" x="7119938" y="1268413"/>
          <p14:tracePt t="107953" x="7127875" y="1252538"/>
          <p14:tracePt t="107954" x="7135813" y="1252538"/>
          <p14:tracePt t="107955" x="7135813" y="1236663"/>
          <p14:tracePt t="107956" x="7145338" y="1228725"/>
          <p14:tracePt t="107957" x="7153275" y="1220788"/>
          <p14:tracePt t="107958" x="7153275" y="1204913"/>
          <p14:tracePt t="107959" x="7161213" y="1195388"/>
          <p14:tracePt t="107960" x="7169150" y="1187450"/>
          <p14:tracePt t="107962" x="7169150" y="1179513"/>
          <p14:tracePt t="107962" x="7177088" y="1163638"/>
          <p14:tracePt t="107964" x="7177088" y="1155700"/>
          <p14:tracePt t="107964" x="7185025" y="1147763"/>
          <p14:tracePt t="107966" x="7192963" y="1147763"/>
          <p14:tracePt t="107967" x="7192963" y="1131888"/>
          <p14:tracePt t="107967" x="7200900" y="1123950"/>
          <p14:tracePt t="107968" x="7208838" y="1116013"/>
          <p14:tracePt t="107970" x="7208838" y="1108075"/>
          <p14:tracePt t="107971" x="7216775" y="1100138"/>
          <p14:tracePt t="107971" x="7224713" y="1084263"/>
          <p14:tracePt t="107972" x="7224713" y="1076325"/>
          <p14:tracePt t="107974" x="7232650" y="1068388"/>
          <p14:tracePt t="107975" x="7232650" y="1060450"/>
          <p14:tracePt t="107976" x="7240588" y="1044575"/>
          <p14:tracePt t="107978" x="7248525" y="1036638"/>
          <p14:tracePt t="107980" x="7256463" y="1020763"/>
          <p14:tracePt t="107982" x="7264400" y="1012825"/>
          <p14:tracePt t="107984" x="7272338" y="996950"/>
          <p14:tracePt t="107986" x="7272338" y="989013"/>
          <p14:tracePt t="107987" x="7280275" y="989013"/>
          <p14:tracePt t="107988" x="7280275" y="981075"/>
          <p14:tracePt t="107990" x="7280275" y="973138"/>
          <p14:tracePt t="107991" x="7288213" y="973138"/>
          <p14:tracePt t="107992" x="7288213" y="965200"/>
          <p14:tracePt t="107995" x="7296150" y="957263"/>
          <p14:tracePt t="107995" x="7304088" y="957263"/>
          <p14:tracePt t="107997" x="7304088" y="949325"/>
          <p14:tracePt t="107999" x="7312025" y="941388"/>
          <p14:tracePt t="108001" x="7312025" y="933450"/>
          <p14:tracePt t="108002" x="7319963" y="933450"/>
          <p14:tracePt t="108003" x="7327900" y="925513"/>
          <p14:tracePt t="108005" x="7335838" y="925513"/>
          <p14:tracePt t="108007" x="7335838" y="917575"/>
          <p14:tracePt t="108008" x="7343775" y="917575"/>
          <p14:tracePt t="108010" x="7351713" y="917575"/>
          <p14:tracePt t="108012" x="7351713" y="909638"/>
          <p14:tracePt t="108012" x="7351713" y="901700"/>
          <p14:tracePt t="108014" x="7359650" y="901700"/>
          <p14:tracePt t="108015" x="7367588" y="901700"/>
          <p14:tracePt t="108015" x="7367588" y="893763"/>
          <p14:tracePt t="108016" x="7375525" y="893763"/>
          <p14:tracePt t="108019" x="7383463" y="893763"/>
          <p14:tracePt t="108020" x="7391400" y="885825"/>
          <p14:tracePt t="108022" x="7399338" y="885825"/>
          <p14:tracePt t="108024" x="7399338" y="877888"/>
          <p14:tracePt t="108025" x="7407275" y="869950"/>
          <p14:tracePt t="108027" x="7415213" y="869950"/>
          <p14:tracePt t="108028" x="7415213" y="862013"/>
          <p14:tracePt t="108030" x="7423150" y="862013"/>
          <p14:tracePt t="108032" x="7431088" y="862013"/>
          <p14:tracePt t="108033" x="7431088" y="852488"/>
          <p14:tracePt t="108033" x="7439025" y="852488"/>
          <p14:tracePt t="108036" x="7446963" y="844550"/>
          <p14:tracePt t="108037" x="7454900" y="844550"/>
          <p14:tracePt t="108039" x="7454900" y="836613"/>
          <p14:tracePt t="108040" x="7462838" y="836613"/>
          <p14:tracePt t="108042" x="7470775" y="836613"/>
          <p14:tracePt t="108043" x="7470775" y="828675"/>
          <p14:tracePt t="108045" x="7486650" y="828675"/>
          <p14:tracePt t="108047" x="7486650" y="820738"/>
          <p14:tracePt t="108048" x="7496175" y="820738"/>
          <p14:tracePt t="108050" x="7504113" y="820738"/>
          <p14:tracePt t="108052" x="7512050" y="820738"/>
          <p14:tracePt t="108053" x="7519988" y="812800"/>
          <p14:tracePt t="108054" x="7519988" y="804863"/>
          <p14:tracePt t="108055" x="7527925" y="804863"/>
          <p14:tracePt t="108057" x="7535863" y="804863"/>
          <p14:tracePt t="108059" x="7543800" y="796925"/>
          <p14:tracePt t="108060" x="7551738" y="796925"/>
          <p14:tracePt t="108062" x="7559675" y="796925"/>
          <p14:tracePt t="108065" x="7567613" y="788988"/>
          <p14:tracePt t="108066" x="7575550" y="788988"/>
          <p14:tracePt t="108067" x="7583488" y="788988"/>
          <p14:tracePt t="108068" x="7583488" y="781050"/>
          <p14:tracePt t="108069" x="7591425" y="781050"/>
          <p14:tracePt t="108070" x="7591425" y="773113"/>
          <p14:tracePt t="108071" x="7599363" y="773113"/>
          <p14:tracePt t="108073" x="7607300" y="773113"/>
          <p14:tracePt t="108074" x="7615238" y="773113"/>
          <p14:tracePt t="108076" x="7623175" y="765175"/>
          <p14:tracePt t="108079" x="7631113" y="765175"/>
          <p14:tracePt t="108081" x="7639050" y="757238"/>
          <p14:tracePt t="108082" x="7646988" y="757238"/>
          <p14:tracePt t="108085" x="7654925" y="757238"/>
          <p14:tracePt t="108087" x="7654925" y="749300"/>
          <p14:tracePt t="108089" x="7662863" y="749300"/>
          <p14:tracePt t="108092" x="7670800" y="749300"/>
          <p14:tracePt t="108092" x="7678738" y="749300"/>
          <p14:tracePt t="108093" x="7678738" y="741363"/>
          <p14:tracePt t="108099" x="7686675" y="733425"/>
          <p14:tracePt t="108100" x="7694613" y="733425"/>
          <p14:tracePt t="108103" x="7702550" y="733425"/>
          <p14:tracePt t="108106" x="7702550" y="725488"/>
          <p14:tracePt t="108107" x="7710488" y="725488"/>
          <p14:tracePt t="108109" x="7718425" y="725488"/>
          <p14:tracePt t="108120" x="7726363" y="725488"/>
          <p14:tracePt t="108131" x="7734300" y="725488"/>
          <p14:tracePt t="108152" x="7734300" y="733425"/>
          <p14:tracePt t="108154" x="7734300" y="741363"/>
          <p14:tracePt t="108157" x="7734300" y="749300"/>
          <p14:tracePt t="108158" x="7734300" y="757238"/>
          <p14:tracePt t="108161" x="7742238" y="757238"/>
          <p14:tracePt t="108162" x="7742238" y="773113"/>
          <p14:tracePt t="108164" x="7750175" y="781050"/>
          <p14:tracePt t="108166" x="7750175" y="788988"/>
          <p14:tracePt t="108168" x="7750175" y="796925"/>
          <p14:tracePt t="108169" x="7750175" y="804863"/>
          <p14:tracePt t="108171" x="7750175" y="812800"/>
          <p14:tracePt t="108174" x="7750175" y="820738"/>
          <p14:tracePt t="108176" x="7750175" y="828675"/>
          <p14:tracePt t="108176" x="7758113" y="836613"/>
          <p14:tracePt t="108178" x="7758113" y="844550"/>
          <p14:tracePt t="108179" x="7758113" y="852488"/>
          <p14:tracePt t="108181" x="7758113" y="862013"/>
          <p14:tracePt t="108182" x="7758113" y="869950"/>
          <p14:tracePt t="108183" x="7766050" y="885825"/>
          <p14:tracePt t="108186" x="7766050" y="893763"/>
          <p14:tracePt t="108186" x="7773988" y="901700"/>
          <p14:tracePt t="108187" x="7773988" y="909638"/>
          <p14:tracePt t="108188" x="7773988" y="917575"/>
          <p14:tracePt t="108189" x="7773988" y="925513"/>
          <p14:tracePt t="108190" x="7773988" y="933450"/>
          <p14:tracePt t="108191" x="7773988" y="949325"/>
          <p14:tracePt t="108193" x="7781925" y="965200"/>
          <p14:tracePt t="108194" x="7789863" y="981075"/>
          <p14:tracePt t="108197" x="7789863" y="989013"/>
          <p14:tracePt t="108198" x="7797800" y="1004888"/>
          <p14:tracePt t="108199" x="7797800" y="1020763"/>
          <p14:tracePt t="108199" x="7805738" y="1028700"/>
          <p14:tracePt t="108200" x="7805738" y="1044575"/>
          <p14:tracePt t="108201" x="7813675" y="1052513"/>
          <p14:tracePt t="108202" x="7813675" y="1060450"/>
          <p14:tracePt t="108203" x="7821613" y="1076325"/>
          <p14:tracePt t="108204" x="7821613" y="1092200"/>
          <p14:tracePt t="108205" x="7829550" y="1108075"/>
          <p14:tracePt t="108206" x="7839075" y="1116013"/>
          <p14:tracePt t="108207" x="7839075" y="1139825"/>
          <p14:tracePt t="108208" x="7839075" y="1155700"/>
          <p14:tracePt t="108209" x="7847013" y="1163638"/>
          <p14:tracePt t="108210" x="7862888" y="1179513"/>
          <p14:tracePt t="108211" x="7862888" y="1195388"/>
          <p14:tracePt t="108213" x="7862888" y="1204913"/>
          <p14:tracePt t="108214" x="7878763" y="1220788"/>
          <p14:tracePt t="108215" x="7886700" y="1260475"/>
          <p14:tracePt t="108216" x="7886700" y="1276350"/>
          <p14:tracePt t="108217" x="7902575" y="1292225"/>
          <p14:tracePt t="108218" x="7910513" y="1308100"/>
          <p14:tracePt t="108219" x="7910513" y="1323975"/>
          <p14:tracePt t="108220" x="7918450" y="1339850"/>
          <p14:tracePt t="108221" x="7926388" y="1363663"/>
          <p14:tracePt t="108222" x="7926388" y="1379538"/>
          <p14:tracePt t="108223" x="7934325" y="1395413"/>
          <p14:tracePt t="108224" x="7942263" y="1419225"/>
          <p14:tracePt t="108225" x="7950200" y="1435100"/>
          <p14:tracePt t="108226" x="7950200" y="1458913"/>
          <p14:tracePt t="108227" x="7958138" y="1474788"/>
          <p14:tracePt t="108229" x="7958138" y="1498600"/>
          <p14:tracePt t="108229" x="7966075" y="1514475"/>
          <p14:tracePt t="108230" x="7974013" y="1538288"/>
          <p14:tracePt t="108231" x="7981950" y="1555750"/>
          <p14:tracePt t="108233" x="7989888" y="1579563"/>
          <p14:tracePt t="108234" x="7997825" y="1611313"/>
          <p14:tracePt t="108234" x="7997825" y="1627188"/>
          <p14:tracePt t="108235" x="8005763" y="1658938"/>
          <p14:tracePt t="108236" x="8013700" y="1666875"/>
          <p14:tracePt t="108237" x="8021638" y="1690688"/>
          <p14:tracePt t="108238" x="8029575" y="1730375"/>
          <p14:tracePt t="108239" x="8029575" y="1754188"/>
          <p14:tracePt t="108240" x="8037513" y="1778000"/>
          <p14:tracePt t="108242" x="8053388" y="1801813"/>
          <p14:tracePt t="108242" x="8061325" y="1825625"/>
          <p14:tracePt t="108243" x="8061325" y="1841500"/>
          <p14:tracePt t="108245" x="8069263" y="1881188"/>
          <p14:tracePt t="108245" x="8077200" y="1906588"/>
          <p14:tracePt t="108248" x="8093075" y="1962150"/>
          <p14:tracePt t="108248" x="8093075" y="1985963"/>
          <p14:tracePt t="108249" x="8101013" y="2009775"/>
          <p14:tracePt t="108251" x="8116888" y="2049463"/>
          <p14:tracePt t="108252" x="8124825" y="2081213"/>
          <p14:tracePt t="108252" x="8132763" y="2097088"/>
          <p14:tracePt t="108253" x="8132763" y="2128838"/>
          <p14:tracePt t="108255" x="8148638" y="2160588"/>
          <p14:tracePt t="108255" x="8156575" y="2192338"/>
          <p14:tracePt t="108256" x="8164513" y="2216150"/>
          <p14:tracePt t="108257" x="8164513" y="2249488"/>
          <p14:tracePt t="108258" x="8180388" y="2289175"/>
          <p14:tracePt t="108260" x="8189913" y="2312988"/>
          <p14:tracePt t="108260" x="8205788" y="2352675"/>
          <p14:tracePt t="108261" x="8205788" y="2368550"/>
          <p14:tracePt t="108262" x="8221663" y="2400300"/>
          <p14:tracePt t="108264" x="8221663" y="2432050"/>
          <p14:tracePt t="108264" x="8229600" y="2455863"/>
          <p14:tracePt t="108265" x="8245475" y="2495550"/>
          <p14:tracePt t="108267" x="8261350" y="2551113"/>
          <p14:tracePt t="108268" x="8261350" y="2566988"/>
          <p14:tracePt t="108269" x="8269288" y="2600325"/>
          <p14:tracePt t="108270" x="8285163" y="2632075"/>
          <p14:tracePt t="108271" x="8293100" y="2655888"/>
          <p14:tracePt t="108273" x="8301038" y="2687638"/>
          <p14:tracePt t="108273" x="8301038" y="2703513"/>
          <p14:tracePt t="108274" x="8316913" y="2735263"/>
          <p14:tracePt t="108275" x="8324850" y="2759075"/>
          <p14:tracePt t="108276" x="8324850" y="2782888"/>
          <p14:tracePt t="108277" x="8332788" y="2806700"/>
          <p14:tracePt t="108278" x="8340725" y="2822575"/>
          <p14:tracePt t="108279" x="8356600" y="2846388"/>
          <p14:tracePt t="108280" x="8356600" y="2862263"/>
          <p14:tracePt t="108282" x="8372475" y="2894013"/>
          <p14:tracePt t="108283" x="8380413" y="2909888"/>
          <p14:tracePt t="108284" x="8380413" y="2927350"/>
          <p14:tracePt t="108285" x="8388350" y="2951163"/>
          <p14:tracePt t="108285" x="8396288" y="2959100"/>
          <p14:tracePt t="108286" x="8404225" y="2982913"/>
          <p14:tracePt t="108287" x="8412163" y="2990850"/>
          <p14:tracePt t="108288" x="8428038" y="3014663"/>
          <p14:tracePt t="108289" x="8428038" y="3030538"/>
          <p14:tracePt t="108290" x="8443913" y="3046413"/>
          <p14:tracePt t="108292" x="8443913" y="3054350"/>
          <p14:tracePt t="108292" x="8451850" y="3070225"/>
          <p14:tracePt t="108293" x="8459788" y="3078163"/>
          <p14:tracePt t="108294" x="8467725" y="3094038"/>
          <p14:tracePt t="108295" x="8475663" y="3101975"/>
          <p14:tracePt t="108296" x="8475663" y="3117850"/>
          <p14:tracePt t="108298" x="8491538" y="3125788"/>
          <p14:tracePt t="108298" x="8491538" y="3133725"/>
          <p14:tracePt t="108299" x="8507413" y="3141663"/>
          <p14:tracePt t="108301" x="8507413" y="3149600"/>
          <p14:tracePt t="108301" x="8515350" y="3165475"/>
          <p14:tracePt t="108302" x="8523288" y="3173413"/>
          <p14:tracePt t="108304" x="8531225" y="3181350"/>
          <p14:tracePt t="108305" x="8540750" y="3189288"/>
          <p14:tracePt t="108306" x="8548688" y="3197225"/>
          <p14:tracePt t="108307" x="8556625" y="3205163"/>
          <p14:tracePt t="108309" x="8564563" y="3221038"/>
          <p14:tracePt t="108311" x="8572500" y="3221038"/>
          <p14:tracePt t="108312" x="8580438" y="3228975"/>
          <p14:tracePt t="108314" x="8580438" y="3236913"/>
          <p14:tracePt t="108315" x="8588375" y="3236913"/>
          <p14:tracePt t="108317" x="8588375" y="3244850"/>
          <p14:tracePt t="108317" x="8596313" y="3244850"/>
          <p14:tracePt t="108318" x="8596313" y="3252788"/>
          <p14:tracePt t="108322" x="8604250" y="3252788"/>
          <p14:tracePt t="108324" x="8604250" y="3262313"/>
          <p14:tracePt t="108325" x="8612188" y="3262313"/>
          <p14:tracePt t="108328" x="8620125" y="3262313"/>
          <p14:tracePt t="108358" x="8628063" y="3262313"/>
          <p14:tracePt t="108372" x="8636000" y="3262313"/>
          <p14:tracePt t="108379" x="8643938" y="3262313"/>
          <p14:tracePt t="108382" x="8651875" y="3262313"/>
          <p14:tracePt t="108383" x="8651875" y="3252788"/>
          <p14:tracePt t="108387" x="8651875" y="3244850"/>
          <p14:tracePt t="108387" x="8659813" y="3244850"/>
          <p14:tracePt t="108388" x="8659813" y="3236913"/>
          <p14:tracePt t="108391" x="8667750" y="3236913"/>
          <p14:tracePt t="108393" x="8667750" y="3228975"/>
          <p14:tracePt t="108396" x="8667750" y="3221038"/>
          <p14:tracePt t="108397" x="8675688" y="3221038"/>
          <p14:tracePt t="108399" x="8683625" y="3221038"/>
          <p14:tracePt t="108400" x="8683625" y="3205163"/>
          <p14:tracePt t="108402" x="8691563" y="3205163"/>
          <p14:tracePt t="108403" x="8691563" y="3197225"/>
          <p14:tracePt t="108404" x="8691563" y="3189288"/>
          <p14:tracePt t="108406" x="8699500" y="3181350"/>
          <p14:tracePt t="108408" x="8699500" y="3173413"/>
          <p14:tracePt t="108410" x="8707438" y="3173413"/>
          <p14:tracePt t="108412" x="8715375" y="3165475"/>
          <p14:tracePt t="108415" x="8715375" y="3149600"/>
          <p14:tracePt t="108416" x="8723313" y="3149600"/>
          <p14:tracePt t="108417" x="8723313" y="3141663"/>
          <p14:tracePt t="108418" x="8731250" y="3141663"/>
          <p14:tracePt t="108419" x="8731250" y="3133725"/>
          <p14:tracePt t="108420" x="8739188" y="3125788"/>
          <p14:tracePt t="108421" x="8739188" y="3117850"/>
          <p14:tracePt t="108423" x="8747125" y="3109913"/>
          <p14:tracePt t="108426" x="8747125" y="3101975"/>
          <p14:tracePt t="108427" x="8747125" y="3094038"/>
          <p14:tracePt t="108427" x="8747125" y="3086100"/>
          <p14:tracePt t="108428" x="8755063" y="3086100"/>
          <p14:tracePt t="108429" x="8755063" y="3070225"/>
          <p14:tracePt t="108432" x="8755063" y="3062288"/>
          <p14:tracePt t="108433" x="8755063" y="3054350"/>
          <p14:tracePt t="108434" x="8755063" y="3046413"/>
          <p14:tracePt t="108435" x="8755063" y="3038475"/>
          <p14:tracePt t="108436" x="8763000" y="3030538"/>
          <p14:tracePt t="108437" x="8763000" y="3022600"/>
          <p14:tracePt t="108438" x="8770938" y="3014663"/>
          <p14:tracePt t="108439" x="8770938" y="3006725"/>
          <p14:tracePt t="108441" x="8770938" y="2998788"/>
          <p14:tracePt t="108442" x="8770938" y="2990850"/>
          <p14:tracePt t="108443" x="8770938" y="2974975"/>
          <p14:tracePt t="108444" x="8770938" y="2967038"/>
          <p14:tracePt t="108445" x="8770938" y="2959100"/>
          <p14:tracePt t="108446" x="8778875" y="2951163"/>
          <p14:tracePt t="108448" x="8778875" y="2943225"/>
          <p14:tracePt t="108450" x="8778875" y="2927350"/>
          <p14:tracePt t="108451" x="8778875" y="2901950"/>
          <p14:tracePt t="108452" x="8778875" y="2894013"/>
          <p14:tracePt t="108453" x="8778875" y="2878138"/>
          <p14:tracePt t="108454" x="8778875" y="2870200"/>
          <p14:tracePt t="108456" x="8786813" y="2854325"/>
          <p14:tracePt t="108457" x="8786813" y="2838450"/>
          <p14:tracePt t="108460" x="8786813" y="2830513"/>
          <p14:tracePt t="108460" x="8786813" y="2806700"/>
          <p14:tracePt t="108461" x="8786813" y="2798763"/>
          <p14:tracePt t="108462" x="8786813" y="2790825"/>
          <p14:tracePt t="108464" x="8786813" y="2774950"/>
          <p14:tracePt t="108465" x="8786813" y="2759075"/>
          <p14:tracePt t="108466" x="8786813" y="2743200"/>
          <p14:tracePt t="108467" x="8786813" y="2727325"/>
          <p14:tracePt t="108468" x="8786813" y="2719388"/>
          <p14:tracePt t="108469" x="8786813" y="2703513"/>
          <p14:tracePt t="108470" x="8786813" y="2687638"/>
          <p14:tracePt t="108471" x="8786813" y="2679700"/>
          <p14:tracePt t="108472" x="8786813" y="2663825"/>
          <p14:tracePt t="108474" x="8786813" y="2647950"/>
          <p14:tracePt t="108474" x="8786813" y="2640013"/>
          <p14:tracePt t="108475" x="8786813" y="2632075"/>
          <p14:tracePt t="108476" x="8786813" y="2616200"/>
          <p14:tracePt t="108477" x="8786813" y="2600325"/>
          <p14:tracePt t="108478" x="8786813" y="2592388"/>
          <p14:tracePt t="108479" x="8778875" y="2584450"/>
          <p14:tracePt t="108480" x="8778875" y="2566988"/>
          <p14:tracePt t="108481" x="8770938" y="2551113"/>
          <p14:tracePt t="108483" x="8770938" y="2535238"/>
          <p14:tracePt t="108484" x="8763000" y="2519363"/>
          <p14:tracePt t="108485" x="8755063" y="2511425"/>
          <p14:tracePt t="108486" x="8755063" y="2503488"/>
          <p14:tracePt t="108487" x="8747125" y="2487613"/>
          <p14:tracePt t="108488" x="8739188" y="2479675"/>
          <p14:tracePt t="108489" x="8739188" y="2463800"/>
          <p14:tracePt t="108490" x="8731250" y="2455863"/>
          <p14:tracePt t="108491" x="8731250" y="2447925"/>
          <p14:tracePt t="108493" x="8723313" y="2439988"/>
          <p14:tracePt t="108493" x="8715375" y="2424113"/>
          <p14:tracePt t="108494" x="8707438" y="2416175"/>
          <p14:tracePt t="108495" x="8707438" y="2408238"/>
          <p14:tracePt t="108497" x="8691563" y="2384425"/>
          <p14:tracePt t="108499" x="8683625" y="2376488"/>
          <p14:tracePt t="108499" x="8683625" y="2368550"/>
          <p14:tracePt t="108501" x="8675688" y="2360613"/>
          <p14:tracePt t="108502" x="8667750" y="2360613"/>
          <p14:tracePt t="108502" x="8659813" y="2344738"/>
          <p14:tracePt t="108503" x="8651875" y="2344738"/>
          <p14:tracePt t="108504" x="8643938" y="2328863"/>
          <p14:tracePt t="108505" x="8636000" y="2328863"/>
          <p14:tracePt t="108506" x="8628063" y="2320925"/>
          <p14:tracePt t="108507" x="8628063" y="2312988"/>
          <p14:tracePt t="108508" x="8620125" y="2305050"/>
          <p14:tracePt t="108509" x="8612188" y="2305050"/>
          <p14:tracePt t="108510" x="8604250" y="2289175"/>
          <p14:tracePt t="108512" x="8596313" y="2289175"/>
          <p14:tracePt t="108512" x="8588375" y="2281238"/>
          <p14:tracePt t="108514" x="8580438" y="2273300"/>
          <p14:tracePt t="108514" x="8572500" y="2265363"/>
          <p14:tracePt t="108516" x="8564563" y="2257425"/>
          <p14:tracePt t="108517" x="8556625" y="2249488"/>
          <p14:tracePt t="108518" x="8548688" y="2249488"/>
          <p14:tracePt t="108519" x="8531225" y="2233613"/>
          <p14:tracePt t="108522" x="8515350" y="2224088"/>
          <p14:tracePt t="108522" x="8515350" y="2216150"/>
          <p14:tracePt t="108523" x="8507413" y="2216150"/>
          <p14:tracePt t="108524" x="8499475" y="2208213"/>
          <p14:tracePt t="108525" x="8491538" y="2208213"/>
          <p14:tracePt t="108526" x="8483600" y="2208213"/>
          <p14:tracePt t="108527" x="8475663" y="2200275"/>
          <p14:tracePt t="108528" x="8467725" y="2192338"/>
          <p14:tracePt t="108529" x="8459788" y="2192338"/>
          <p14:tracePt t="108531" x="8459788" y="2184400"/>
          <p14:tracePt t="108531" x="8443913" y="2184400"/>
          <p14:tracePt t="108534" x="8435975" y="2176463"/>
          <p14:tracePt t="108534" x="8428038" y="2176463"/>
          <p14:tracePt t="108535" x="8420100" y="2168525"/>
          <p14:tracePt t="108536" x="8412163" y="2168525"/>
          <p14:tracePt t="108537" x="8404225" y="2160588"/>
          <p14:tracePt t="108538" x="8388350" y="2152650"/>
          <p14:tracePt t="108540" x="8380413" y="2152650"/>
          <p14:tracePt t="108541" x="8372475" y="2144713"/>
          <p14:tracePt t="108542" x="8364538" y="2144713"/>
          <p14:tracePt t="108543" x="8356600" y="2144713"/>
          <p14:tracePt t="108544" x="8356600" y="2136775"/>
          <p14:tracePt t="108545" x="8340725" y="2136775"/>
          <p14:tracePt t="108547" x="8324850" y="2128838"/>
          <p14:tracePt t="108549" x="8316913" y="2128838"/>
          <p14:tracePt t="108551" x="8308975" y="2120900"/>
          <p14:tracePt t="108552" x="8293100" y="2120900"/>
          <p14:tracePt t="108554" x="8285163" y="2112963"/>
          <p14:tracePt t="108556" x="8277225" y="2112963"/>
          <p14:tracePt t="108557" x="8269288" y="2112963"/>
          <p14:tracePt t="108558" x="8261350" y="2105025"/>
          <p14:tracePt t="108559" x="8253413" y="2105025"/>
          <p14:tracePt t="108561" x="8245475" y="2105025"/>
          <p14:tracePt t="108562" x="8237538" y="2105025"/>
          <p14:tracePt t="108564" x="8229600" y="2105025"/>
          <p14:tracePt t="108566" x="8221663" y="2105025"/>
          <p14:tracePt t="108567" x="8213725" y="2097088"/>
          <p14:tracePt t="108569" x="8205788" y="2097088"/>
          <p14:tracePt t="108571" x="8197850" y="2097088"/>
          <p14:tracePt t="108571" x="8189913" y="2097088"/>
          <p14:tracePt t="108574" x="8180388" y="2097088"/>
          <p14:tracePt t="108576" x="8172450" y="2097088"/>
          <p14:tracePt t="108578" x="8164513" y="2097088"/>
          <p14:tracePt t="108581" x="8156575" y="2097088"/>
          <p14:tracePt t="108582" x="8148638" y="2097088"/>
          <p14:tracePt t="108583" x="8140700" y="2097088"/>
          <p14:tracePt t="108587" x="8132763" y="2097088"/>
          <p14:tracePt t="108589" x="8124825" y="2097088"/>
          <p14:tracePt t="108591" x="8116888" y="2097088"/>
          <p14:tracePt t="108593" x="8108950" y="2097088"/>
          <p14:tracePt t="108598" x="8101013" y="2097088"/>
          <p14:tracePt t="108599" x="8093075" y="2097088"/>
          <p14:tracePt t="108601" x="8085138" y="2097088"/>
          <p14:tracePt t="108604" x="8085138" y="2089150"/>
          <p14:tracePt t="108604" x="8077200" y="2089150"/>
          <p14:tracePt t="108609" x="8069263" y="2089150"/>
          <p14:tracePt t="108611" x="8061325" y="2089150"/>
          <p14:tracePt t="108615" x="8053388" y="2081213"/>
          <p14:tracePt t="108619" x="8045450" y="2081213"/>
          <p14:tracePt t="108622" x="8045450" y="2073275"/>
          <p14:tracePt t="108623" x="8037513" y="2073275"/>
          <p14:tracePt t="108627" x="8029575" y="2073275"/>
          <p14:tracePt t="108629" x="8021638" y="2073275"/>
          <p14:tracePt t="108633" x="8021638" y="2065338"/>
          <p14:tracePt t="108636" x="8013700" y="2065338"/>
          <p14:tracePt t="108645" x="8005763" y="2065338"/>
          <p14:tracePt t="108650" x="8005763" y="2057400"/>
          <p14:tracePt t="108658" x="7997825" y="2057400"/>
          <p14:tracePt t="108661" x="7997825" y="2049463"/>
          <p14:tracePt t="108666" x="7989888" y="2041525"/>
          <p14:tracePt t="108672" x="7989888" y="2033588"/>
          <p14:tracePt t="108676" x="7981950" y="2033588"/>
          <p14:tracePt t="108676" x="7981950" y="2025650"/>
          <p14:tracePt t="108682" x="7981950" y="2017713"/>
          <p14:tracePt t="108684" x="7981950" y="2009775"/>
          <p14:tracePt t="108687" x="7981950" y="2001838"/>
          <p14:tracePt t="108689" x="7974013" y="2001838"/>
          <p14:tracePt t="108691" x="7974013" y="1993900"/>
          <p14:tracePt t="108694" x="7974013" y="1985963"/>
          <p14:tracePt t="108699" x="7974013" y="1978025"/>
          <p14:tracePt t="108699" x="7974013" y="1970088"/>
          <p14:tracePt t="108704" x="7974013" y="1962150"/>
          <p14:tracePt t="108708" x="7974013" y="1954213"/>
          <p14:tracePt t="108711" x="7966075" y="1954213"/>
          <p14:tracePt t="108712" x="7966075" y="1946275"/>
          <p14:tracePt t="108714" x="7966075" y="1938338"/>
          <p14:tracePt t="108720" x="7966075" y="1930400"/>
          <p14:tracePt t="108721" x="7958138" y="1930400"/>
          <p14:tracePt t="108725" x="7958138" y="1922463"/>
          <p14:tracePt t="108729" x="7958138" y="1914525"/>
          <p14:tracePt t="108729" x="7950200" y="1914525"/>
          <p14:tracePt t="108733" x="7950200" y="1906588"/>
          <p14:tracePt t="108737" x="7942263" y="1898650"/>
          <p14:tracePt t="108744" x="7934325" y="1890713"/>
          <p14:tracePt t="108745" x="7926388" y="1881188"/>
          <p14:tracePt t="108747" x="7926388" y="1873250"/>
          <p14:tracePt t="108750" x="7918450" y="1873250"/>
          <p14:tracePt t="108751" x="7918450" y="1865313"/>
          <p14:tracePt t="108752" x="7918450" y="1857375"/>
          <p14:tracePt t="108753" x="7910513" y="1857375"/>
          <p14:tracePt t="108754" x="7910513" y="1849438"/>
          <p14:tracePt t="108756" x="7910513" y="1841500"/>
          <p14:tracePt t="108757" x="7902575" y="1841500"/>
          <p14:tracePt t="108758" x="7902575" y="1833563"/>
          <p14:tracePt t="108761" x="7894638" y="1817688"/>
          <p14:tracePt t="108762" x="7886700" y="1809750"/>
          <p14:tracePt t="108765" x="7886700" y="1801813"/>
          <p14:tracePt t="108765" x="7886700" y="1793875"/>
          <p14:tracePt t="108767" x="7878763" y="1785938"/>
          <p14:tracePt t="108769" x="7870825" y="1778000"/>
          <p14:tracePt t="108770" x="7870825" y="1770063"/>
          <p14:tracePt t="108773" x="7870825" y="1762125"/>
          <p14:tracePt t="108774" x="7870825" y="1754188"/>
          <p14:tracePt t="108774" x="7870825" y="1746250"/>
          <p14:tracePt t="108776" x="7870825" y="1738313"/>
          <p14:tracePt t="108777" x="7862888" y="1730375"/>
          <p14:tracePt t="108779" x="7862888" y="1722438"/>
          <p14:tracePt t="108780" x="7862888" y="1714500"/>
          <p14:tracePt t="108782" x="7862888" y="1706563"/>
          <p14:tracePt t="108783" x="7862888" y="1698625"/>
          <p14:tracePt t="108784" x="7862888" y="1690688"/>
          <p14:tracePt t="108785" x="7862888" y="1682750"/>
          <p14:tracePt t="108789" x="7862888" y="1674813"/>
          <p14:tracePt t="108791" x="7862888" y="1666875"/>
          <p14:tracePt t="108791" x="7862888" y="1658938"/>
          <p14:tracePt t="108794" x="7862888" y="1651000"/>
          <p14:tracePt t="108799" x="7862888" y="1635125"/>
          <p14:tracePt t="108800" x="7862888" y="1627188"/>
          <p14:tracePt t="108803" x="7862888" y="1619250"/>
          <p14:tracePt t="108808" x="7862888" y="1611313"/>
          <p14:tracePt t="108809" x="7854950" y="1611313"/>
          <p14:tracePt t="108810" x="7854950" y="1603375"/>
          <p14:tracePt t="108812" x="7854950" y="1595438"/>
          <p14:tracePt t="108816" x="7847013" y="1595438"/>
          <p14:tracePt t="108818" x="7839075" y="1595438"/>
          <p14:tracePt t="108820" x="7839075" y="1587500"/>
          <p14:tracePt t="108852" x="7839075" y="1579563"/>
          <p14:tracePt t="108856" x="7829550" y="1579563"/>
          <p14:tracePt t="108862" x="7829550" y="1571625"/>
          <p14:tracePt t="108867" x="7829550" y="1563688"/>
          <p14:tracePt t="108871" x="7829550" y="1555750"/>
          <p14:tracePt t="108873" x="7829550" y="1547813"/>
          <p14:tracePt t="108879" x="7829550" y="1538288"/>
          <p14:tracePt t="108882" x="7829550" y="1530350"/>
          <p14:tracePt t="108883" x="7829550" y="1522413"/>
          <p14:tracePt t="108885" x="7829550" y="1514475"/>
          <p14:tracePt t="108888" x="7829550" y="1506538"/>
          <p14:tracePt t="108891" x="7829550" y="1498600"/>
          <p14:tracePt t="108891" x="7829550" y="1490663"/>
          <p14:tracePt t="108892" x="7829550" y="1482725"/>
          <p14:tracePt t="108895" x="7829550" y="1474788"/>
          <p14:tracePt t="108895" x="7829550" y="1466850"/>
          <p14:tracePt t="108897" x="7821613" y="1458913"/>
          <p14:tracePt t="108916" x="7797800" y="1371600"/>
          <p14:tracePt t="108917" x="7797800" y="1363663"/>
          <p14:tracePt t="108918" x="7797800" y="1355725"/>
          <p14:tracePt t="108920" x="7797800" y="1347788"/>
          <p14:tracePt t="108920" x="7789863" y="1347788"/>
          <p14:tracePt t="108921" x="7789863" y="1339850"/>
          <p14:tracePt t="108923" x="7789863" y="1331913"/>
          <p14:tracePt t="108924" x="7789863" y="1323975"/>
          <p14:tracePt t="108925" x="7789863" y="1316038"/>
          <p14:tracePt t="108926" x="7781925" y="1316038"/>
          <p14:tracePt t="108928" x="7781925" y="1308100"/>
          <p14:tracePt t="108929" x="7773988" y="1300163"/>
          <p14:tracePt t="108931" x="7773988" y="1292225"/>
          <p14:tracePt t="108932" x="7773988" y="1284288"/>
          <p14:tracePt t="108934" x="7773988" y="1276350"/>
          <p14:tracePt t="108936" x="7766050" y="1268413"/>
          <p14:tracePt t="108938" x="7766050" y="1260475"/>
          <p14:tracePt t="108939" x="7766050" y="1252538"/>
          <p14:tracePt t="108941" x="7766050" y="1244600"/>
          <p14:tracePt t="108943" x="7766050" y="1236663"/>
          <p14:tracePt t="108945" x="7758113" y="1228725"/>
          <p14:tracePt t="108947" x="7758113" y="1220788"/>
          <p14:tracePt t="108948" x="7758113" y="1212850"/>
          <p14:tracePt t="108951" x="7750175" y="1204913"/>
          <p14:tracePt t="108955" x="7750175" y="1195388"/>
          <p14:tracePt t="108956" x="7742238" y="1187450"/>
          <p14:tracePt t="108959" x="7742238" y="1179513"/>
          <p14:tracePt t="108963" x="7742238" y="1171575"/>
          <p14:tracePt t="108964" x="7742238" y="1163638"/>
          <p14:tracePt t="108967" x="7742238" y="1155700"/>
          <p14:tracePt t="108969" x="7734300" y="1155700"/>
          <p14:tracePt t="108969" x="7734300" y="1147763"/>
          <p14:tracePt t="108973" x="7734300" y="1139825"/>
          <p14:tracePt t="108977" x="7734300" y="1131888"/>
          <p14:tracePt t="108978" x="7734300" y="1123950"/>
          <p14:tracePt t="108982" x="7734300" y="1116013"/>
          <p14:tracePt t="108985" x="7726363" y="1116013"/>
          <p14:tracePt t="108985" x="7726363" y="1108075"/>
          <p14:tracePt t="108989" x="7726363" y="1100138"/>
          <p14:tracePt t="108991" x="7726363" y="1092200"/>
          <p14:tracePt t="108993" x="7726363" y="1084263"/>
          <p14:tracePt t="108995" x="7718425" y="1084263"/>
          <p14:tracePt t="108999" x="7710488" y="1076325"/>
          <p14:tracePt t="108999" x="7710488" y="1068388"/>
          <p14:tracePt t="109000" x="7710488" y="1060450"/>
          <p14:tracePt t="109003" x="7710488" y="1052513"/>
          <p14:tracePt t="109007" x="7710488" y="1044575"/>
          <p14:tracePt t="109009" x="7702550" y="1044575"/>
          <p14:tracePt t="109011" x="7702550" y="1028700"/>
          <p14:tracePt t="109014" x="7702550" y="1020763"/>
          <p14:tracePt t="109016" x="7702550" y="1012825"/>
          <p14:tracePt t="109017" x="7694613" y="1012825"/>
          <p14:tracePt t="109019" x="7694613" y="1004888"/>
          <p14:tracePt t="109021" x="7694613" y="996950"/>
          <p14:tracePt t="109024" x="7694613" y="989013"/>
          <p14:tracePt t="109027" x="7694613" y="981075"/>
          <p14:tracePt t="109028" x="7686675" y="981075"/>
          <p14:tracePt t="109030" x="7686675" y="973138"/>
          <p14:tracePt t="109032" x="7686675" y="965200"/>
          <p14:tracePt t="109032" x="7686675" y="957263"/>
          <p14:tracePt t="109036" x="7686675" y="949325"/>
          <p14:tracePt t="109037" x="7678738" y="949325"/>
          <p14:tracePt t="109038" x="7678738" y="941388"/>
          <p14:tracePt t="109042" x="7678738" y="933450"/>
          <p14:tracePt t="109042" x="7678738" y="925513"/>
          <p14:tracePt t="109046" x="7678738" y="917575"/>
          <p14:tracePt t="109049" x="7678738" y="909638"/>
          <p14:tracePt t="109051" x="7678738" y="901700"/>
          <p14:tracePt t="109053" x="7678738" y="893763"/>
          <p14:tracePt t="109055" x="7678738" y="885825"/>
          <p14:tracePt t="109060" x="7678738" y="877888"/>
          <p14:tracePt t="109063" x="7678738" y="869950"/>
          <p14:tracePt t="109064" x="7678738" y="862013"/>
          <p14:tracePt t="109069" x="7678738" y="852488"/>
          <p14:tracePt t="109071" x="7678738" y="844550"/>
          <p14:tracePt t="109075" x="7678738" y="836613"/>
          <p14:tracePt t="109078" x="7678738" y="828675"/>
          <p14:tracePt t="109083" x="7678738" y="820738"/>
          <p14:tracePt t="109083" x="7686675" y="820738"/>
          <p14:tracePt t="109095" x="7686675" y="812800"/>
          <p14:tracePt t="109201" x="7686675" y="820738"/>
          <p14:tracePt t="109203" x="7678738" y="820738"/>
          <p14:tracePt t="109219" x="7678738" y="828675"/>
          <p14:tracePt t="109228" x="7678738" y="836613"/>
          <p14:tracePt t="109232" x="7670800" y="836613"/>
          <p14:tracePt t="109305" x="7678738" y="836613"/>
          <p14:tracePt t="109311" x="7686675" y="836613"/>
          <p14:tracePt t="109320" x="7694613" y="836613"/>
          <p14:tracePt t="109335" x="7702550" y="836613"/>
          <p14:tracePt t="109341" x="7702550" y="844550"/>
          <p14:tracePt t="109347" x="7710488" y="844550"/>
          <p14:tracePt t="109350" x="7710488" y="852488"/>
          <p14:tracePt t="109357" x="7718425" y="852488"/>
          <p14:tracePt t="109360" x="7718425" y="862013"/>
          <p14:tracePt t="109364" x="7718425" y="869950"/>
          <p14:tracePt t="109367" x="7718425" y="877888"/>
          <p14:tracePt t="109369" x="7718425" y="885825"/>
          <p14:tracePt t="109374" x="7718425" y="893763"/>
          <p14:tracePt t="109374" x="7718425" y="901700"/>
          <p14:tracePt t="109381" x="7718425" y="909638"/>
          <p14:tracePt t="109384" x="7718425" y="917575"/>
          <p14:tracePt t="109390" x="7718425" y="925513"/>
          <p14:tracePt t="109393" x="7718425" y="933450"/>
          <p14:tracePt t="109400" x="7726363" y="933450"/>
          <p14:tracePt t="109456" x="7734300" y="933450"/>
          <p14:tracePt t="109467" x="7734300" y="925513"/>
          <p14:tracePt t="109474" x="7742238" y="917575"/>
          <p14:tracePt t="109477" x="7742238" y="909638"/>
          <p14:tracePt t="109479" x="7750175" y="909638"/>
          <p14:tracePt t="109479" x="7750175" y="901700"/>
          <p14:tracePt t="109481" x="7750175" y="893763"/>
          <p14:tracePt t="109485" x="7758113" y="885825"/>
          <p14:tracePt t="109489" x="7758113" y="877888"/>
          <p14:tracePt t="109492" x="7766050" y="869950"/>
          <p14:tracePt t="109495" x="7766050" y="862013"/>
          <p14:tracePt t="109499" x="7766050" y="852488"/>
          <p14:tracePt t="109500" x="7773988" y="852488"/>
          <p14:tracePt t="109500" x="7773988" y="844550"/>
          <p14:tracePt t="109502" x="7781925" y="844550"/>
          <p14:tracePt t="109503" x="7781925" y="836613"/>
          <p14:tracePt t="109504" x="7781925" y="828675"/>
          <p14:tracePt t="109507" x="7789863" y="820738"/>
          <p14:tracePt t="109511" x="7789863" y="812800"/>
          <p14:tracePt t="109514" x="7789863" y="804863"/>
          <p14:tracePt t="109516" x="7797800" y="796925"/>
          <p14:tracePt t="109517" x="7797800" y="788988"/>
          <p14:tracePt t="109522" x="7797800" y="781050"/>
          <p14:tracePt t="109525" x="7797800" y="773113"/>
          <p14:tracePt t="109525" x="7805738" y="765175"/>
          <p14:tracePt t="109529" x="7805738" y="757238"/>
          <p14:tracePt t="109533" x="7813675" y="749300"/>
          <p14:tracePt t="109534" x="7813675" y="741363"/>
          <p14:tracePt t="109536" x="7813675" y="733425"/>
          <p14:tracePt t="109540" x="7813675" y="725488"/>
          <p14:tracePt t="109543" x="7813675" y="717550"/>
          <p14:tracePt t="109546" x="7813675" y="709613"/>
          <p14:tracePt t="109549" x="7813675" y="701675"/>
          <p14:tracePt t="109549" x="7813675" y="693738"/>
          <p14:tracePt t="109552" x="7813675" y="685800"/>
          <p14:tracePt t="109556" x="7813675" y="677863"/>
          <p14:tracePt t="109559" x="7813675" y="669925"/>
          <p14:tracePt t="109560" x="7813675" y="661988"/>
          <p14:tracePt t="109561" x="7813675" y="654050"/>
          <p14:tracePt t="109565" x="7813675" y="646113"/>
          <p14:tracePt t="109567" x="7813675" y="638175"/>
          <p14:tracePt t="109567" x="7813675" y="630238"/>
          <p14:tracePt t="109571" x="7813675" y="622300"/>
          <p14:tracePt t="109572" x="7813675" y="614363"/>
          <p14:tracePt t="109576" x="7813675" y="606425"/>
          <p14:tracePt t="109577" x="7813675" y="598488"/>
          <p14:tracePt t="109578" x="7813675" y="590550"/>
          <p14:tracePt t="109582" x="7813675" y="582613"/>
          <p14:tracePt t="109584" x="7813675" y="574675"/>
          <p14:tracePt t="109586" x="7813675" y="566738"/>
          <p14:tracePt t="109587" x="7821613" y="566738"/>
          <p14:tracePt t="109589" x="7821613" y="558800"/>
          <p14:tracePt t="109591" x="7821613" y="550863"/>
          <p14:tracePt t="109592" x="7821613" y="542925"/>
          <p14:tracePt t="109595" x="7821613" y="534988"/>
          <p14:tracePt t="109599" x="7821613" y="527050"/>
          <p14:tracePt t="109600" x="7821613" y="519113"/>
          <p14:tracePt t="109602" x="7821613" y="509588"/>
          <p14:tracePt t="109604" x="7821613" y="501650"/>
          <p14:tracePt t="109607" x="7821613" y="493713"/>
          <p14:tracePt t="109609" x="7821613" y="485775"/>
          <p14:tracePt t="109613" x="7821613" y="477838"/>
          <p14:tracePt t="109616" x="7821613" y="469900"/>
          <p14:tracePt t="109619" x="7821613" y="461963"/>
          <p14:tracePt t="109624" x="7821613" y="454025"/>
          <p14:tracePt t="109628" x="7821613" y="446088"/>
          <p14:tracePt t="109634" x="7821613" y="438150"/>
          <p14:tracePt t="109638" x="7821613" y="430213"/>
          <p14:tracePt t="109645" x="7821613" y="422275"/>
          <p14:tracePt t="109669" x="7829550" y="422275"/>
          <p14:tracePt t="109671" x="7829550" y="414338"/>
          <p14:tracePt t="109688" x="7839075" y="414338"/>
          <p14:tracePt t="109689" x="7839075" y="406400"/>
          <p14:tracePt t="109697" x="7847013" y="406400"/>
          <p14:tracePt t="109703" x="7847013" y="398463"/>
          <p14:tracePt t="109719" x="7854950" y="398463"/>
          <p14:tracePt t="109732" x="7854950" y="390525"/>
          <p14:tracePt t="109739" x="7862888" y="390525"/>
          <p14:tracePt t="109761" x="7870825" y="382588"/>
          <p14:tracePt t="109762" x="7878763" y="382588"/>
          <p14:tracePt t="109773" x="7886700" y="382588"/>
          <p14:tracePt t="109774" x="7886700" y="374650"/>
          <p14:tracePt t="109783" x="7894638" y="366713"/>
          <p14:tracePt t="109792" x="7902575" y="358775"/>
          <p14:tracePt t="109794" x="7910513" y="358775"/>
          <p14:tracePt t="109800" x="7918450" y="358775"/>
          <p14:tracePt t="110498" x="8156575" y="358775"/>
          <p14:tracePt t="110499" x="8156575" y="366713"/>
          <p14:tracePt t="110499" x="8156575" y="374650"/>
          <p14:tracePt t="110501" x="8156575" y="382588"/>
          <p14:tracePt t="110502" x="8156575" y="390525"/>
          <p14:tracePt t="110504" x="8156575" y="398463"/>
          <p14:tracePt t="110506" x="8156575" y="406400"/>
          <p14:tracePt t="110509" x="8156575" y="414338"/>
          <p14:tracePt t="110509" x="8156575" y="422275"/>
          <p14:tracePt t="110512" x="8156575" y="430213"/>
          <p14:tracePt t="110515" x="8156575" y="438150"/>
          <p14:tracePt t="110516" x="8156575" y="446088"/>
          <p14:tracePt t="110516" x="8156575" y="454025"/>
          <p14:tracePt t="110519" x="8156575" y="461963"/>
          <p14:tracePt t="110521" x="8156575" y="469900"/>
          <p14:tracePt t="110523" x="8156575" y="485775"/>
          <p14:tracePt t="110527" x="8156575" y="493713"/>
          <p14:tracePt t="110527" x="8156575" y="501650"/>
          <p14:tracePt t="110532" x="8156575" y="519113"/>
          <p14:tracePt t="110533" x="8156575" y="527050"/>
          <p14:tracePt t="110535" x="8156575" y="534988"/>
          <p14:tracePt t="110539" x="8156575" y="542925"/>
          <p14:tracePt t="110539" x="8156575" y="550863"/>
          <p14:tracePt t="110544" x="8148638" y="558800"/>
          <p14:tracePt t="110544" x="8148638" y="566738"/>
          <p14:tracePt t="110549" x="8148638" y="574675"/>
          <p14:tracePt t="110549" x="8148638" y="582613"/>
          <p14:tracePt t="110552" x="8140700" y="590550"/>
          <p14:tracePt t="110555" x="8140700" y="598488"/>
          <p14:tracePt t="110558" x="8140700" y="606425"/>
          <p14:tracePt t="110559" x="8140700" y="614363"/>
          <p14:tracePt t="110561" x="8132763" y="622300"/>
          <p14:tracePt t="110565" x="8132763" y="630238"/>
          <p14:tracePt t="110568" x="8132763" y="638175"/>
          <p14:tracePt t="110570" x="8132763" y="646113"/>
          <p14:tracePt t="110572" x="8124825" y="654050"/>
          <p14:tracePt t="110575" x="8124825" y="661988"/>
          <p14:tracePt t="110575" x="8124825" y="669925"/>
          <p14:tracePt t="110578" x="8124825" y="677863"/>
          <p14:tracePt t="110581" x="8124825" y="685800"/>
          <p14:tracePt t="110583" x="8124825" y="693738"/>
          <p14:tracePt t="110584" x="8124825" y="701675"/>
          <p14:tracePt t="110585" x="8116888" y="709613"/>
          <p14:tracePt t="110588" x="8116888" y="717550"/>
          <p14:tracePt t="110588" x="8116888" y="725488"/>
          <p14:tracePt t="110590" x="8116888" y="733425"/>
          <p14:tracePt t="110591" x="8108950" y="741363"/>
          <p14:tracePt t="110592" x="8108950" y="749300"/>
          <p14:tracePt t="110593" x="8108950" y="757238"/>
          <p14:tracePt t="110594" x="8108950" y="765175"/>
          <p14:tracePt t="110595" x="8108950" y="773113"/>
          <p14:tracePt t="110597" x="8108950" y="788988"/>
          <p14:tracePt t="110600" x="8108950" y="796925"/>
          <p14:tracePt t="110601" x="8108950" y="812800"/>
          <p14:tracePt t="110601" x="8108950" y="820738"/>
          <p14:tracePt t="110602" x="8108950" y="828675"/>
          <p14:tracePt t="110604" x="8108950" y="844550"/>
          <p14:tracePt t="110606" x="8108950" y="852488"/>
          <p14:tracePt t="110606" x="8108950" y="869950"/>
          <p14:tracePt t="110608" x="8108950" y="885825"/>
          <p14:tracePt t="110609" x="8108950" y="893763"/>
          <p14:tracePt t="110609" x="8108950" y="909638"/>
          <p14:tracePt t="110610" x="8108950" y="925513"/>
          <p14:tracePt t="110611" x="8116888" y="949325"/>
          <p14:tracePt t="110612" x="8116888" y="957263"/>
          <p14:tracePt t="110613" x="8116888" y="965200"/>
          <p14:tracePt t="110614" x="8124825" y="981075"/>
          <p14:tracePt t="110615" x="8124825" y="996950"/>
          <p14:tracePt t="110616" x="8124825" y="1020763"/>
          <p14:tracePt t="110617" x="8124825" y="1028700"/>
          <p14:tracePt t="110618" x="8132763" y="1044575"/>
          <p14:tracePt t="110619" x="8132763" y="1060450"/>
          <p14:tracePt t="110620" x="8140700" y="1076325"/>
          <p14:tracePt t="110621" x="8140700" y="1092200"/>
          <p14:tracePt t="110622" x="8148638" y="1108075"/>
          <p14:tracePt t="110623" x="8148638" y="1123950"/>
          <p14:tracePt t="110624" x="8156575" y="1139825"/>
          <p14:tracePt t="110625" x="8164513" y="1163638"/>
          <p14:tracePt t="110626" x="8164513" y="1179513"/>
          <p14:tracePt t="110627" x="8164513" y="1195388"/>
          <p14:tracePt t="110628" x="8172450" y="1204913"/>
          <p14:tracePt t="110630" x="8180388" y="1220788"/>
          <p14:tracePt t="110631" x="8189913" y="1236663"/>
          <p14:tracePt t="110631" x="8189913" y="1252538"/>
          <p14:tracePt t="110632" x="8189913" y="1268413"/>
          <p14:tracePt t="110633" x="8197850" y="1284288"/>
          <p14:tracePt t="110634" x="8197850" y="1300163"/>
          <p14:tracePt t="110635" x="8205788" y="1323975"/>
          <p14:tracePt t="110636" x="8205788" y="1339850"/>
          <p14:tracePt t="110637" x="8205788" y="1347788"/>
          <p14:tracePt t="110638" x="8213725" y="1363663"/>
          <p14:tracePt t="110639" x="8221663" y="1387475"/>
          <p14:tracePt t="110640" x="8229600" y="1403350"/>
          <p14:tracePt t="110641" x="8229600" y="1419225"/>
          <p14:tracePt t="110642" x="8229600" y="1435100"/>
          <p14:tracePt t="110643" x="8237538" y="1450975"/>
          <p14:tracePt t="110644" x="8245475" y="1466850"/>
          <p14:tracePt t="110645" x="8245475" y="1482725"/>
          <p14:tracePt t="110647" x="8253413" y="1498600"/>
          <p14:tracePt t="110648" x="8253413" y="1514475"/>
          <p14:tracePt t="110649" x="8261350" y="1530350"/>
          <p14:tracePt t="110649" x="8269288" y="1547813"/>
          <p14:tracePt t="110650" x="8277225" y="1571625"/>
          <p14:tracePt t="110651" x="8277225" y="1579563"/>
          <p14:tracePt t="110652" x="8285163" y="1595438"/>
          <p14:tracePt t="110653" x="8285163" y="1611313"/>
          <p14:tracePt t="110654" x="8293100" y="1627188"/>
          <p14:tracePt t="110655" x="8293100" y="1635125"/>
          <p14:tracePt t="110656" x="8301038" y="1651000"/>
          <p14:tracePt t="110657" x="8308975" y="1666875"/>
          <p14:tracePt t="110658" x="8316913" y="1690688"/>
          <p14:tracePt t="110659" x="8316913" y="1706563"/>
          <p14:tracePt t="110660" x="8324850" y="1722438"/>
          <p14:tracePt t="110661" x="8332788" y="1730375"/>
          <p14:tracePt t="110662" x="8332788" y="1754188"/>
          <p14:tracePt t="110663" x="8332788" y="1770063"/>
          <p14:tracePt t="110664" x="8348663" y="1793875"/>
          <p14:tracePt t="110665" x="8356600" y="1801813"/>
          <p14:tracePt t="110666" x="8364538" y="1833563"/>
          <p14:tracePt t="110667" x="8372475" y="1849438"/>
          <p14:tracePt t="110668" x="8380413" y="1865313"/>
          <p14:tracePt t="110669" x="8388350" y="1890713"/>
          <p14:tracePt t="110670" x="8396288" y="1898650"/>
          <p14:tracePt t="110671" x="8404225" y="1930400"/>
          <p14:tracePt t="110672" x="8412163" y="1946275"/>
          <p14:tracePt t="110673" x="8428038" y="1970088"/>
          <p14:tracePt t="110674" x="8435975" y="1985963"/>
          <p14:tracePt t="110675" x="8443913" y="2009775"/>
          <p14:tracePt t="110676" x="8459788" y="2033588"/>
          <p14:tracePt t="110677" x="8459788" y="2049463"/>
          <p14:tracePt t="110678" x="8475663" y="2073275"/>
          <p14:tracePt t="110679" x="8491538" y="2097088"/>
          <p14:tracePt t="110680" x="8499475" y="2120900"/>
          <p14:tracePt t="110681" x="8515350" y="2144713"/>
          <p14:tracePt t="110682" x="8523288" y="2168525"/>
          <p14:tracePt t="110684" x="8540750" y="2184400"/>
          <p14:tracePt t="110684" x="8556625" y="2208213"/>
          <p14:tracePt t="110686" x="8564563" y="2224088"/>
          <p14:tracePt t="110686" x="8580438" y="2249488"/>
          <p14:tracePt t="110687" x="8596313" y="2265363"/>
          <p14:tracePt t="110688" x="8612188" y="2297113"/>
          <p14:tracePt t="110689" x="8628063" y="2312988"/>
          <p14:tracePt t="110690" x="8636000" y="2328863"/>
          <p14:tracePt t="110691" x="8659813" y="2360613"/>
          <p14:tracePt t="110692" x="8675688" y="2376488"/>
          <p14:tracePt t="110693" x="8691563" y="2392363"/>
          <p14:tracePt t="110694" x="8707438" y="2408238"/>
          <p14:tracePt t="110695" x="8723313" y="2432050"/>
          <p14:tracePt t="110697" x="8739188" y="2447925"/>
          <p14:tracePt t="110697" x="8747125" y="2463800"/>
          <p14:tracePt t="110698" x="8770938" y="2487613"/>
          <p14:tracePt t="110699" x="8786813" y="2503488"/>
          <p14:tracePt t="110702" x="8826500" y="2543175"/>
          <p14:tracePt t="110702" x="8834438" y="2551113"/>
          <p14:tracePt t="110703" x="8858250" y="2566988"/>
          <p14:tracePt t="110704" x="8874125" y="2592388"/>
          <p14:tracePt t="110705" x="8899525" y="2608263"/>
          <p14:tracePt t="110706" x="8915400" y="2624138"/>
          <p14:tracePt t="110707" x="8939213" y="2640013"/>
          <p14:tracePt t="110708" x="8955088" y="2655888"/>
          <p14:tracePt t="110709" x="8970963" y="2679700"/>
          <p14:tracePt t="110711" x="8986838" y="2687638"/>
          <p14:tracePt t="110711" x="9002713" y="2695575"/>
          <p14:tracePt t="110712" x="9026525" y="2711450"/>
          <p14:tracePt t="110713" x="9042400" y="2727325"/>
          <p14:tracePt t="110714" x="9066213" y="2735263"/>
          <p14:tracePt t="110716" x="9082088" y="2751138"/>
          <p14:tracePt t="110716" x="9105900" y="2759075"/>
          <p14:tracePt t="110718" x="9121775" y="2774950"/>
          <p14:tracePt t="110718" x="9145588" y="2782888"/>
          <p14:tracePt t="110719" x="9153525" y="2798763"/>
          <p14:tracePt t="110720" x="9169400" y="2798763"/>
          <p14:tracePt t="110721" x="9185275" y="2814638"/>
          <p14:tracePt t="110722" x="9209088" y="2822575"/>
          <p14:tracePt t="110723" x="9224963" y="2830513"/>
          <p14:tracePt t="110725" x="9242425" y="2838450"/>
          <p14:tracePt t="110725" x="9258300" y="2846388"/>
          <p14:tracePt t="110727" x="9282113" y="2854325"/>
          <p14:tracePt t="110727" x="9297988" y="2862263"/>
          <p14:tracePt t="110729" x="9305925" y="2862263"/>
          <p14:tracePt t="110729" x="9313863" y="2870200"/>
          <p14:tracePt t="110730" x="9337675" y="2878138"/>
          <p14:tracePt t="110732" x="9353550" y="2886075"/>
          <p14:tracePt t="110733" x="9369425" y="2886075"/>
          <p14:tracePt t="110733" x="9385300" y="2894013"/>
          <p14:tracePt t="110735" x="9401175" y="2901950"/>
          <p14:tracePt t="110735" x="9409113" y="2901950"/>
          <p14:tracePt t="110737" x="9424988" y="2901950"/>
          <p14:tracePt t="110737" x="9432925" y="2901950"/>
          <p14:tracePt t="110738" x="9456738" y="2919413"/>
          <p14:tracePt t="110739" x="9464675" y="2919413"/>
          <p14:tracePt t="110741" x="9480550" y="2919413"/>
          <p14:tracePt t="110741" x="9496425" y="2919413"/>
          <p14:tracePt t="110742" x="9512300" y="2927350"/>
          <p14:tracePt t="110743" x="9520238" y="2927350"/>
          <p14:tracePt t="110744" x="9528175" y="2927350"/>
          <p14:tracePt t="110746" x="9536113" y="2927350"/>
          <p14:tracePt t="110747" x="9551988" y="2927350"/>
          <p14:tracePt t="110747" x="9567863" y="2927350"/>
          <p14:tracePt t="110748" x="9575800" y="2927350"/>
          <p14:tracePt t="110750" x="9585325" y="2927350"/>
          <p14:tracePt t="110750" x="9601200" y="2935288"/>
          <p14:tracePt t="110751" x="9609138" y="2935288"/>
          <p14:tracePt t="110752" x="9617075" y="2935288"/>
          <p14:tracePt t="110753" x="9632950" y="2935288"/>
          <p14:tracePt t="110754" x="9640888" y="2935288"/>
          <p14:tracePt t="110755" x="9648825" y="2935288"/>
          <p14:tracePt t="110756" x="9656763" y="2935288"/>
          <p14:tracePt t="110757" x="9664700" y="2935288"/>
          <p14:tracePt t="110759" x="9672638" y="2935288"/>
          <p14:tracePt t="110759" x="9680575" y="2935288"/>
          <p14:tracePt t="110761" x="9696450" y="2935288"/>
          <p14:tracePt t="110763" x="9704388" y="2935288"/>
          <p14:tracePt t="110765" x="9712325" y="2935288"/>
          <p14:tracePt t="110766" x="9720263" y="2935288"/>
          <p14:tracePt t="110766" x="9728200" y="2935288"/>
          <p14:tracePt t="110768" x="9736138" y="2935288"/>
          <p14:tracePt t="110770" x="9744075" y="2935288"/>
          <p14:tracePt t="110771" x="9752013" y="2935288"/>
          <p14:tracePt t="110774" x="9759950" y="2935288"/>
          <p14:tracePt t="110776" x="9767888" y="2927350"/>
          <p14:tracePt t="110780" x="9775825" y="2927350"/>
          <p14:tracePt t="110783" x="9783763" y="2919413"/>
          <p14:tracePt t="110788" x="9791700" y="2919413"/>
          <p14:tracePt t="110794" x="9791700" y="2909888"/>
          <p14:tracePt t="110800" x="9791700" y="2901950"/>
          <p14:tracePt t="110803" x="9799638" y="2901950"/>
          <p14:tracePt t="110810" x="9799638" y="2894013"/>
          <p14:tracePt t="110815" x="9807575" y="2894013"/>
          <p14:tracePt t="110816" x="9807575" y="2886075"/>
          <p14:tracePt t="110820" x="9815513" y="2886075"/>
          <p14:tracePt t="110825" x="9815513" y="2878138"/>
          <p14:tracePt t="110827" x="9815513" y="2870200"/>
          <p14:tracePt t="110832" x="9823450" y="2862263"/>
          <p14:tracePt t="110836" x="9823450" y="2854325"/>
          <p14:tracePt t="110839" x="9823450" y="2846388"/>
          <p14:tracePt t="110842" x="9823450" y="2838450"/>
          <p14:tracePt t="110845" x="9823450" y="2830513"/>
          <p14:tracePt t="110850" x="9823450" y="2822575"/>
          <p14:tracePt t="110853" x="9823450" y="2814638"/>
          <p14:tracePt t="110858" x="9823450" y="2806700"/>
          <p14:tracePt t="110861" x="9823450" y="2798763"/>
          <p14:tracePt t="110865" x="9823450" y="2790825"/>
          <p14:tracePt t="110870" x="9815513" y="2782888"/>
          <p14:tracePt t="110872" x="9815513" y="2774950"/>
          <p14:tracePt t="110875" x="9815513" y="2767013"/>
          <p14:tracePt t="110876" x="9807575" y="2767013"/>
          <p14:tracePt t="110879" x="9807575" y="2759075"/>
          <p14:tracePt t="110881" x="9807575" y="2751138"/>
          <p14:tracePt t="110883" x="9807575" y="2743200"/>
          <p14:tracePt t="110885" x="9799638" y="2743200"/>
          <p14:tracePt t="110885" x="9799638" y="2735263"/>
          <p14:tracePt t="110898" x="9783763" y="2703513"/>
          <p14:tracePt t="110900" x="9775825" y="2695575"/>
          <p14:tracePt t="110902" x="9767888" y="2687638"/>
          <p14:tracePt t="110906" x="9767888" y="2679700"/>
          <p14:tracePt t="110908" x="9767888" y="2671763"/>
          <p14:tracePt t="110908" x="9759950" y="2671763"/>
          <p14:tracePt t="110916" x="9744075" y="2663825"/>
          <p14:tracePt t="110918" x="9736138" y="2663825"/>
          <p14:tracePt t="110919" x="9736138" y="2655888"/>
          <p14:tracePt t="110921" x="9728200" y="2647950"/>
          <p14:tracePt t="110924" x="9720263" y="2640013"/>
          <p14:tracePt t="110926" x="9712325" y="2640013"/>
          <p14:tracePt t="110929" x="9704388" y="2632075"/>
          <p14:tracePt t="110932" x="9696450" y="2632075"/>
          <p14:tracePt t="110933" x="9696450" y="2624138"/>
          <p14:tracePt t="110935" x="9688513" y="2624138"/>
          <p14:tracePt t="110935" x="9680575" y="2616200"/>
          <p14:tracePt t="110938" x="9672638" y="2608263"/>
          <p14:tracePt t="110939" x="9664700" y="2600325"/>
          <p14:tracePt t="110942" x="9648825" y="2600325"/>
          <p14:tracePt t="110943" x="9648825" y="2592388"/>
          <p14:tracePt t="110945" x="9640888" y="2592388"/>
          <p14:tracePt t="110947" x="9632950" y="2584450"/>
          <p14:tracePt t="110949" x="9632950" y="2576513"/>
          <p14:tracePt t="110950" x="9625013" y="2576513"/>
          <p14:tracePt t="110950" x="9617075" y="2566988"/>
          <p14:tracePt t="110952" x="9609138" y="2566988"/>
          <p14:tracePt t="110953" x="9609138" y="2559050"/>
          <p14:tracePt t="110954" x="9593263" y="2559050"/>
          <p14:tracePt t="110955" x="9593263" y="2551113"/>
          <p14:tracePt t="110957" x="9585325" y="2543175"/>
          <p14:tracePt t="110959" x="9575800" y="2543175"/>
          <p14:tracePt t="110960" x="9575800" y="2535238"/>
          <p14:tracePt t="110961" x="9567863" y="2535238"/>
          <p14:tracePt t="110963" x="9559925" y="2535238"/>
          <p14:tracePt t="110964" x="9551988" y="2527300"/>
          <p14:tracePt t="110966" x="9544050" y="2527300"/>
          <p14:tracePt t="110967" x="9544050" y="2519363"/>
          <p14:tracePt t="110968" x="9536113" y="2519363"/>
          <p14:tracePt t="110970" x="9528175" y="2511425"/>
          <p14:tracePt t="110972" x="9520238" y="2511425"/>
          <p14:tracePt t="110973" x="9512300" y="2511425"/>
          <p14:tracePt t="110974" x="9512300" y="2503488"/>
          <p14:tracePt t="110977" x="9504363" y="2503488"/>
          <p14:tracePt t="110977" x="9496425" y="2503488"/>
          <p14:tracePt t="110981" x="9488488" y="2495550"/>
          <p14:tracePt t="110985" x="9480550" y="2495550"/>
          <p14:tracePt t="110988" x="9472613" y="2495550"/>
          <p14:tracePt t="110989" x="9472613" y="2487613"/>
          <p14:tracePt t="110991" x="9464675" y="2487613"/>
          <p14:tracePt t="110995" x="9464675" y="2479675"/>
          <p14:tracePt t="110996" x="9456738" y="2479675"/>
          <p14:tracePt t="111001" x="9448800" y="2479675"/>
          <p14:tracePt t="111004" x="9448800" y="2471738"/>
          <p14:tracePt t="111007" x="9440863" y="2471738"/>
          <p14:tracePt t="111012" x="9432925" y="2471738"/>
          <p14:tracePt t="111018" x="9424988" y="2471738"/>
          <p14:tracePt t="111062" x="9417050" y="2471738"/>
          <p14:tracePt t="111074" x="9409113" y="2471738"/>
          <p14:tracePt t="111079" x="9401175" y="2471738"/>
          <p14:tracePt t="111085" x="9393238" y="2471738"/>
          <p14:tracePt t="111091" x="9385300" y="2471738"/>
          <p14:tracePt t="111096" x="9377363" y="2471738"/>
          <p14:tracePt t="111098" x="9369425" y="2471738"/>
          <p14:tracePt t="111101" x="9361488" y="2471738"/>
          <p14:tracePt t="111104" x="9353550" y="2471738"/>
          <p14:tracePt t="111107" x="9345613" y="2471738"/>
          <p14:tracePt t="111111" x="9337675" y="2471738"/>
          <p14:tracePt t="111112" x="9329738" y="2471738"/>
          <p14:tracePt t="111114" x="9321800" y="2471738"/>
          <p14:tracePt t="111118" x="9313863" y="2471738"/>
          <p14:tracePt t="111121" x="9305925" y="2471738"/>
          <p14:tracePt t="111122" x="9297988" y="2471738"/>
          <p14:tracePt t="111123" x="9290050" y="2471738"/>
          <p14:tracePt t="111125" x="9282113" y="2471738"/>
          <p14:tracePt t="111127" x="9274175" y="2471738"/>
          <p14:tracePt t="111128" x="9266238" y="2471738"/>
          <p14:tracePt t="111132" x="9258300" y="2471738"/>
          <p14:tracePt t="111133" x="9250363" y="2463800"/>
          <p14:tracePt t="111137" x="9242425" y="2463800"/>
          <p14:tracePt t="111138" x="9234488" y="2463800"/>
          <p14:tracePt t="111141" x="9224963" y="2463800"/>
          <p14:tracePt t="111144" x="9217025" y="2463800"/>
          <p14:tracePt t="111149" x="9201150" y="2463800"/>
          <p14:tracePt t="111152" x="9193213" y="2463800"/>
          <p14:tracePt t="111153" x="9185275" y="2463800"/>
          <p14:tracePt t="111157" x="9169400" y="2463800"/>
          <p14:tracePt t="111160" x="9161463" y="2463800"/>
          <p14:tracePt t="111162" x="9153525" y="2463800"/>
          <p14:tracePt t="111165" x="9145588" y="2463800"/>
          <p14:tracePt t="111166" x="9137650" y="2463800"/>
          <p14:tracePt t="111167" x="9129713" y="2463800"/>
          <p14:tracePt t="111171" x="9121775" y="2455863"/>
          <p14:tracePt t="111172" x="9113838" y="2455863"/>
          <p14:tracePt t="111174" x="9105900" y="2455863"/>
          <p14:tracePt t="111179" x="9097963" y="2455863"/>
          <p14:tracePt t="111181" x="9090025" y="2455863"/>
          <p14:tracePt t="111184" x="9082088" y="2455863"/>
          <p14:tracePt t="111185" x="9074150" y="2455863"/>
          <p14:tracePt t="111189" x="9066213" y="2455863"/>
          <p14:tracePt t="111192" x="9058275" y="2455863"/>
          <p14:tracePt t="111196" x="9050338" y="2455863"/>
          <p14:tracePt t="111198" x="9042400" y="2455863"/>
          <p14:tracePt t="111200" x="9034463" y="2455863"/>
          <p14:tracePt t="111206" x="9026525" y="2455863"/>
          <p14:tracePt t="111208" x="9018588" y="2455863"/>
          <p14:tracePt t="111210" x="9010650" y="2455863"/>
          <p14:tracePt t="111214" x="9002713" y="2455863"/>
          <p14:tracePt t="111216" x="8994775" y="2455863"/>
          <p14:tracePt t="111219" x="8986838" y="2455863"/>
          <p14:tracePt t="111221" x="8978900" y="2455863"/>
          <p14:tracePt t="111223" x="8970963" y="2455863"/>
          <p14:tracePt t="111226" x="8963025" y="2455863"/>
          <p14:tracePt t="111229" x="8955088" y="2455863"/>
          <p14:tracePt t="111231" x="8947150" y="2455863"/>
          <p14:tracePt t="111233" x="8939213" y="2455863"/>
          <p14:tracePt t="111236" x="8931275" y="2455863"/>
          <p14:tracePt t="111239" x="8923338" y="2455863"/>
          <p14:tracePt t="111242" x="8915400" y="2455863"/>
          <p14:tracePt t="111243" x="8907463" y="2455863"/>
          <p14:tracePt t="111247" x="8899525" y="2455863"/>
          <p14:tracePt t="111250" x="8891588" y="2455863"/>
          <p14:tracePt t="111253" x="8883650" y="2455863"/>
          <p14:tracePt t="111256" x="8874125" y="2455863"/>
          <p14:tracePt t="111261" x="8866188" y="2455863"/>
          <p14:tracePt t="111266" x="8858250" y="2455863"/>
          <p14:tracePt t="111268" x="8850313" y="2455863"/>
          <p14:tracePt t="111272" x="8850313" y="2447925"/>
          <p14:tracePt t="111322" x="8850313" y="2439988"/>
          <p14:tracePt t="111335" x="8842375" y="2439988"/>
          <p14:tracePt t="111511" x="8850313" y="2439988"/>
          <p14:tracePt t="111515" x="8858250" y="2439988"/>
          <p14:tracePt t="111522" x="8866188" y="2439988"/>
          <p14:tracePt t="111524" x="8866188" y="2432050"/>
          <p14:tracePt t="111527" x="8874125" y="2432050"/>
          <p14:tracePt t="111533" x="8883650" y="2432050"/>
          <p14:tracePt t="111535" x="8891588" y="2432050"/>
          <p14:tracePt t="111539" x="8899525" y="2432050"/>
          <p14:tracePt t="111545" x="8907463" y="2432050"/>
          <p14:tracePt t="111550" x="8915400" y="2432050"/>
          <p14:tracePt t="111552" x="8923338" y="2432050"/>
          <p14:tracePt t="111556" x="8931275" y="2432050"/>
          <p14:tracePt t="111564" x="8939213" y="2432050"/>
          <p14:tracePt t="111568" x="8947150" y="2432050"/>
          <p14:tracePt t="111569" x="8955088" y="2432050"/>
          <p14:tracePt t="111575" x="8963025" y="2432050"/>
          <p14:tracePt t="111579" x="8970963" y="2432050"/>
          <p14:tracePt t="111583" x="8970963" y="2424113"/>
          <p14:tracePt t="111585" x="8978900" y="2424113"/>
          <p14:tracePt t="111587" x="8986838" y="2424113"/>
          <p14:tracePt t="111588" x="8986838" y="2416175"/>
          <p14:tracePt t="111589" x="8986838" y="2408238"/>
          <p14:tracePt t="111594" x="8994775" y="2400300"/>
          <p14:tracePt t="111599" x="9002713" y="2392363"/>
          <p14:tracePt t="111600" x="9002713" y="2384425"/>
          <p14:tracePt t="111601" x="9002713" y="2376488"/>
          <p14:tracePt t="111604" x="9010650" y="2376488"/>
          <p14:tracePt t="111604" x="9010650" y="2368550"/>
          <p14:tracePt t="111608" x="9018588" y="2360613"/>
          <p14:tracePt t="111609" x="9018588" y="2352675"/>
          <p14:tracePt t="111610" x="9018588" y="2344738"/>
          <p14:tracePt t="111612" x="9018588" y="2336800"/>
          <p14:tracePt t="111613" x="9026525" y="2336800"/>
          <p14:tracePt t="111615" x="9026525" y="2328863"/>
          <p14:tracePt t="111617" x="9026525" y="2312988"/>
          <p14:tracePt t="111618" x="9026525" y="2305050"/>
          <p14:tracePt t="111620" x="9026525" y="2297113"/>
          <p14:tracePt t="111622" x="9026525" y="2281238"/>
          <p14:tracePt t="111622" x="9026525" y="2273300"/>
          <p14:tracePt t="111623" x="9026525" y="2265363"/>
          <p14:tracePt t="111626" x="9026525" y="2249488"/>
          <p14:tracePt t="111627" x="9026525" y="2241550"/>
          <p14:tracePt t="111627" x="9026525" y="2233613"/>
          <p14:tracePt t="111628" x="9026525" y="2216150"/>
          <p14:tracePt t="111630" x="9026525" y="2208213"/>
          <p14:tracePt t="111633" x="9026525" y="2168525"/>
          <p14:tracePt t="111633" x="9026525" y="2160588"/>
          <p14:tracePt t="111634" x="9026525" y="2152650"/>
          <p14:tracePt t="111635" x="9026525" y="2144713"/>
          <p14:tracePt t="111636" x="9026525" y="2128838"/>
          <p14:tracePt t="111637" x="9018588" y="2112963"/>
          <p14:tracePt t="111638" x="9018588" y="2105025"/>
          <p14:tracePt t="111639" x="9010650" y="2089150"/>
          <p14:tracePt t="111640" x="9010650" y="2073275"/>
          <p14:tracePt t="111641" x="9002713" y="2057400"/>
          <p14:tracePt t="111642" x="8994775" y="2049463"/>
          <p14:tracePt t="111643" x="8994775" y="2025650"/>
          <p14:tracePt t="111644" x="8986838" y="2017713"/>
          <p14:tracePt t="111645" x="8978900" y="2009775"/>
          <p14:tracePt t="111646" x="8970963" y="1993900"/>
          <p14:tracePt t="111647" x="8970963" y="1978025"/>
          <p14:tracePt t="111649" x="8963025" y="1962150"/>
          <p14:tracePt t="111649" x="8955088" y="1954213"/>
          <p14:tracePt t="111650" x="8955088" y="1930400"/>
          <p14:tracePt t="111651" x="8939213" y="1922463"/>
          <p14:tracePt t="111653" x="8931275" y="1906588"/>
          <p14:tracePt t="111653" x="8931275" y="1890713"/>
          <p14:tracePt t="111654" x="8915400" y="1873250"/>
          <p14:tracePt t="111655" x="8915400" y="1865313"/>
          <p14:tracePt t="111656" x="8899525" y="1849438"/>
          <p14:tracePt t="111657" x="8891588" y="1833563"/>
          <p14:tracePt t="111658" x="8883650" y="1817688"/>
          <p14:tracePt t="111659" x="8874125" y="1809750"/>
          <p14:tracePt t="111660" x="8858250" y="1785938"/>
          <p14:tracePt t="111661" x="8850313" y="1778000"/>
          <p14:tracePt t="111662" x="8842375" y="1762125"/>
          <p14:tracePt t="111663" x="8834438" y="1746250"/>
          <p14:tracePt t="111664" x="8826500" y="1730375"/>
          <p14:tracePt t="111666" x="8810625" y="1722438"/>
          <p14:tracePt t="111666" x="8810625" y="1698625"/>
          <p14:tracePt t="111667" x="8794750" y="1690688"/>
          <p14:tracePt t="111668" x="8778875" y="1674813"/>
          <p14:tracePt t="111669" x="8770938" y="1658938"/>
          <p14:tracePt t="111670" x="8763000" y="1651000"/>
          <p14:tracePt t="111671" x="8747125" y="1635125"/>
          <p14:tracePt t="111672" x="8739188" y="1619250"/>
          <p14:tracePt t="111673" x="8731250" y="1611313"/>
          <p14:tracePt t="111674" x="8723313" y="1595438"/>
          <p14:tracePt t="111675" x="8707438" y="1579563"/>
          <p14:tracePt t="111676" x="8699500" y="1571625"/>
          <p14:tracePt t="111677" x="8691563" y="1555750"/>
          <p14:tracePt t="111678" x="8683625" y="1538288"/>
          <p14:tracePt t="111680" x="8667750" y="1530350"/>
          <p14:tracePt t="111680" x="8659813" y="1514475"/>
          <p14:tracePt t="111681" x="8651875" y="1506538"/>
          <p14:tracePt t="111683" x="8643938" y="1490663"/>
          <p14:tracePt t="111684" x="8620125" y="1466850"/>
          <p14:tracePt t="111685" x="8612188" y="1450975"/>
          <p14:tracePt t="111686" x="8604250" y="1435100"/>
          <p14:tracePt t="111687" x="8596313" y="1427163"/>
          <p14:tracePt t="111688" x="8580438" y="1411288"/>
          <p14:tracePt t="111689" x="8572500" y="1403350"/>
          <p14:tracePt t="111691" x="8564563" y="1387475"/>
          <p14:tracePt t="111691" x="8556625" y="1379538"/>
          <p14:tracePt t="111692" x="8540750" y="1363663"/>
          <p14:tracePt t="111693" x="8531225" y="1355725"/>
          <p14:tracePt t="111694" x="8523288" y="1347788"/>
          <p14:tracePt t="111696" x="8515350" y="1339850"/>
          <p14:tracePt t="111697" x="8507413" y="1323975"/>
          <p14:tracePt t="111697" x="8491538" y="1308100"/>
          <p14:tracePt t="111698" x="8491538" y="1300163"/>
          <p14:tracePt t="111699" x="8483600" y="1284288"/>
          <p14:tracePt t="111701" x="8467725" y="1268413"/>
          <p14:tracePt t="111702" x="8451850" y="1252538"/>
          <p14:tracePt t="111703" x="8451850" y="1244600"/>
          <p14:tracePt t="111704" x="8435975" y="1228725"/>
          <p14:tracePt t="111705" x="8435975" y="1220788"/>
          <p14:tracePt t="111706" x="8428038" y="1212850"/>
          <p14:tracePt t="111707" x="8420100" y="1204913"/>
          <p14:tracePt t="111708" x="8412163" y="1195388"/>
          <p14:tracePt t="111709" x="8404225" y="1179513"/>
          <p14:tracePt t="111710" x="8396288" y="1163638"/>
          <p14:tracePt t="111711" x="8388350" y="1163638"/>
          <p14:tracePt t="111712" x="8388350" y="1147763"/>
          <p14:tracePt t="111713" x="8380413" y="1139825"/>
          <p14:tracePt t="111714" x="8372475" y="1131888"/>
          <p14:tracePt t="111716" x="8364538" y="1116013"/>
          <p14:tracePt t="111717" x="8356600" y="1108075"/>
          <p14:tracePt t="111717" x="8356600" y="1092200"/>
          <p14:tracePt t="111718" x="8348663" y="1084263"/>
          <p14:tracePt t="111719" x="8340725" y="1084263"/>
          <p14:tracePt t="111721" x="8340725" y="1068388"/>
          <p14:tracePt t="111721" x="8324850" y="1060450"/>
          <p14:tracePt t="111722" x="8324850" y="1052513"/>
          <p14:tracePt t="111723" x="8316913" y="1036638"/>
          <p14:tracePt t="111724" x="8308975" y="1036638"/>
          <p14:tracePt t="111725" x="8308975" y="1020763"/>
          <p14:tracePt t="111726" x="8301038" y="1012825"/>
          <p14:tracePt t="111727" x="8301038" y="1004888"/>
          <p14:tracePt t="111728" x="8293100" y="996950"/>
          <p14:tracePt t="111730" x="8293100" y="989013"/>
          <p14:tracePt t="111730" x="8285163" y="981075"/>
          <p14:tracePt t="111732" x="8277225" y="973138"/>
          <p14:tracePt t="111733" x="8277225" y="965200"/>
          <p14:tracePt t="111733" x="8269288" y="957263"/>
          <p14:tracePt t="111734" x="8269288" y="949325"/>
          <p14:tracePt t="111735" x="8269288" y="933450"/>
          <p14:tracePt t="111736" x="8261350" y="933450"/>
          <p14:tracePt t="111737" x="8253413" y="925513"/>
          <p14:tracePt t="111738" x="8253413" y="917575"/>
          <p14:tracePt t="111739" x="8253413" y="909638"/>
          <p14:tracePt t="111741" x="8245475" y="901700"/>
          <p14:tracePt t="111742" x="8245475" y="893763"/>
          <p14:tracePt t="111743" x="8245475" y="885825"/>
          <p14:tracePt t="111744" x="8237538" y="877888"/>
          <p14:tracePt t="111747" x="8229600" y="862013"/>
          <p14:tracePt t="111748" x="8229600" y="852488"/>
          <p14:tracePt t="111751" x="8229600" y="844550"/>
          <p14:tracePt t="111751" x="8221663" y="836613"/>
          <p14:tracePt t="111754" x="8213725" y="828675"/>
          <p14:tracePt t="111754" x="8213725" y="820738"/>
          <p14:tracePt t="111756" x="8213725" y="812800"/>
          <p14:tracePt t="111759" x="8205788" y="804863"/>
          <p14:tracePt t="111759" x="8205788" y="796925"/>
          <p14:tracePt t="111762" x="8205788" y="788988"/>
          <p14:tracePt t="111763" x="8197850" y="781050"/>
          <p14:tracePt t="111766" x="8197850" y="773113"/>
          <p14:tracePt t="111768" x="8197850" y="765175"/>
          <p14:tracePt t="111770" x="8189913" y="757238"/>
          <p14:tracePt t="111772" x="8189913" y="749300"/>
          <p14:tracePt t="111774" x="8180388" y="749300"/>
          <p14:tracePt t="111775" x="8180388" y="741363"/>
          <p14:tracePt t="111778" x="8180388" y="733425"/>
          <p14:tracePt t="111782" x="8180388" y="725488"/>
          <p14:tracePt t="111783" x="8180388" y="717550"/>
          <p14:tracePt t="111789" x="8180388" y="709613"/>
          <p14:tracePt t="111792" x="8172450" y="709613"/>
          <p14:tracePt t="111795" x="8172450" y="701675"/>
          <p14:tracePt t="111800" x="8172450" y="693738"/>
          <p14:tracePt t="111802" x="8172450" y="685800"/>
          <p14:tracePt t="111804" x="8164513" y="685800"/>
          <p14:tracePt t="111809" x="8164513" y="677863"/>
          <p14:tracePt t="111818" x="8156575" y="677863"/>
          <p14:tracePt t="111818" x="8156575" y="669925"/>
          <p14:tracePt t="111832" x="8148638" y="669925"/>
          <p14:tracePt t="111833" x="8148638" y="661988"/>
          <p14:tracePt t="111833" x="8140700" y="661988"/>
          <p14:tracePt t="111835" x="8140700" y="654050"/>
          <p14:tracePt t="111841" x="8132763" y="654050"/>
          <p14:tracePt t="111842" x="8132763" y="646113"/>
          <p14:tracePt t="111848" x="8132763" y="638175"/>
          <p14:tracePt t="111850" x="8124825" y="638175"/>
          <p14:tracePt t="111854" x="8124825" y="630238"/>
          <p14:tracePt t="111857" x="8124825" y="622300"/>
          <p14:tracePt t="111858" x="8116888" y="622300"/>
          <p14:tracePt t="111862" x="8116888" y="614363"/>
          <p14:tracePt t="111865" x="8108950" y="614363"/>
          <p14:tracePt t="111877" x="8108950" y="606425"/>
          <p14:tracePt t="111892" x="8108950" y="598488"/>
          <p14:tracePt t="111915" x="8116888" y="582613"/>
          <p14:tracePt t="111920" x="8116888" y="574675"/>
          <p14:tracePt t="111929" x="8124825" y="574675"/>
          <p14:tracePt t="111930" x="8124825" y="566738"/>
          <p14:tracePt t="111934" x="8124825" y="558800"/>
          <p14:tracePt t="111943" x="8132763" y="550863"/>
          <p14:tracePt t="111947" x="8132763" y="542925"/>
          <p14:tracePt t="111953" x="8132763" y="534988"/>
          <p14:tracePt t="111955" x="8140700" y="534988"/>
          <p14:tracePt t="111956" x="8140700" y="527050"/>
          <p14:tracePt t="111961" x="8148638" y="527050"/>
          <p14:tracePt t="111963" x="8148638" y="519113"/>
          <p14:tracePt t="111968" x="8148638" y="509588"/>
          <p14:tracePt t="111971" x="8148638" y="501650"/>
          <p14:tracePt t="111974" x="8156575" y="493713"/>
          <p14:tracePt t="111977" x="8156575" y="485775"/>
          <p14:tracePt t="111979" x="8156575" y="477838"/>
          <p14:tracePt t="111984" x="8164513" y="469900"/>
          <p14:tracePt t="111987" x="8164513" y="461963"/>
          <p14:tracePt t="111987" x="8164513" y="454025"/>
          <p14:tracePt t="111991" x="8172450" y="446088"/>
          <p14:tracePt t="111994" x="8172450" y="438150"/>
          <p14:tracePt t="111999" x="8180388" y="422275"/>
          <p14:tracePt t="112001" x="8189913" y="422275"/>
          <p14:tracePt t="112003" x="8189913" y="414338"/>
          <p14:tracePt t="112006" x="8197850" y="414338"/>
          <p14:tracePt t="112007" x="8197850" y="406400"/>
          <p14:tracePt t="112010" x="8205788" y="406400"/>
          <p14:tracePt t="112012" x="8205788" y="398463"/>
          <p14:tracePt t="112013" x="8205788" y="390525"/>
          <p14:tracePt t="112016" x="8213725" y="390525"/>
          <p14:tracePt t="112018" x="8213725" y="382588"/>
          <p14:tracePt t="112020" x="8221663" y="382588"/>
          <p14:tracePt t="112021" x="8221663" y="374650"/>
          <p14:tracePt t="112023" x="8229600" y="374650"/>
          <p14:tracePt t="112027" x="8229600" y="366713"/>
          <p14:tracePt t="112028" x="8229600" y="358775"/>
          <p14:tracePt t="112032" x="8237538" y="358775"/>
          <p14:tracePt t="113407" x="8180388" y="358775"/>
          <p14:tracePt t="113419" x="8180388" y="366713"/>
          <p14:tracePt t="113445" x="8180388" y="374650"/>
          <p14:tracePt t="113485" x="8180388" y="382588"/>
          <p14:tracePt t="113516" x="8180388" y="390525"/>
          <p14:tracePt t="113533" x="8180388" y="398463"/>
          <p14:tracePt t="113588" x="8189913" y="398463"/>
          <p14:tracePt t="113600" x="8189913" y="406400"/>
          <p14:tracePt t="113619" x="8197850" y="406400"/>
          <p14:tracePt t="113625" x="8205788" y="414338"/>
          <p14:tracePt t="113626" x="8213725" y="414338"/>
          <p14:tracePt t="113628" x="8221663" y="414338"/>
          <p14:tracePt t="113631" x="8229600" y="414338"/>
          <p14:tracePt t="113633" x="8237538" y="422275"/>
          <p14:tracePt t="113634" x="8245475" y="422275"/>
          <p14:tracePt t="113636" x="8253413" y="422275"/>
          <p14:tracePt t="113636" x="8253413" y="430213"/>
          <p14:tracePt t="113638" x="8261350" y="430213"/>
          <p14:tracePt t="113640" x="8269288" y="430213"/>
          <p14:tracePt t="113641" x="8277225" y="430213"/>
          <p14:tracePt t="113642" x="8285163" y="430213"/>
          <p14:tracePt t="113644" x="8293100" y="430213"/>
          <p14:tracePt t="113646" x="8301038" y="430213"/>
          <p14:tracePt t="113648" x="8308975" y="430213"/>
          <p14:tracePt t="113648" x="8316913" y="430213"/>
          <p14:tracePt t="113649" x="8324850" y="430213"/>
          <p14:tracePt t="113653" x="8340725" y="430213"/>
          <p14:tracePt t="113655" x="8348663" y="430213"/>
          <p14:tracePt t="113657" x="8356600" y="430213"/>
          <p14:tracePt t="113658" x="8364538" y="430213"/>
          <p14:tracePt t="113661" x="8372475" y="430213"/>
          <p14:tracePt t="113732" x="8380413" y="430213"/>
          <p14:tracePt t="116541" x="8364538" y="430213"/>
          <p14:tracePt t="116544" x="8356600" y="422275"/>
          <p14:tracePt t="116547" x="8348663" y="422275"/>
          <p14:tracePt t="116566" x="8356600" y="430213"/>
          <p14:tracePt t="116574" x="8364538" y="430213"/>
          <p14:tracePt t="116582" x="8372475" y="438150"/>
          <p14:tracePt t="116586" x="8380413" y="438150"/>
          <p14:tracePt t="116590" x="8388350" y="446088"/>
          <p14:tracePt t="116593" x="8396288" y="446088"/>
          <p14:tracePt t="116594" x="8396288" y="454025"/>
          <p14:tracePt t="116594" x="8404225" y="454025"/>
          <p14:tracePt t="116597" x="8404225" y="461963"/>
          <p14:tracePt t="116599" x="8412163" y="469900"/>
          <p14:tracePt t="116600" x="8420100" y="469900"/>
          <p14:tracePt t="116601" x="8420100" y="477838"/>
          <p14:tracePt t="116604" x="8420100" y="485775"/>
          <p14:tracePt t="116605" x="8428038" y="493713"/>
          <p14:tracePt t="116608" x="8435975" y="501650"/>
          <p14:tracePt t="116610" x="8435975" y="509588"/>
          <p14:tracePt t="116614" x="8443913" y="519113"/>
          <p14:tracePt t="116615" x="8443913" y="527050"/>
          <p14:tracePt t="116616" x="8443913" y="534988"/>
          <p14:tracePt t="116618" x="8443913" y="542925"/>
          <p14:tracePt t="116620" x="8443913" y="550863"/>
          <p14:tracePt t="116622" x="8451850" y="550863"/>
          <p14:tracePt t="116622" x="8451850" y="558800"/>
          <p14:tracePt t="116623" x="8451850" y="566738"/>
          <p14:tracePt t="116627" x="8451850" y="574675"/>
          <p14:tracePt t="116627" x="8451850" y="582613"/>
          <p14:tracePt t="116631" x="8451850" y="598488"/>
          <p14:tracePt t="116632" x="8451850" y="614363"/>
          <p14:tracePt t="116634" x="8451850" y="622300"/>
          <p14:tracePt t="116635" x="8459788" y="630238"/>
          <p14:tracePt t="116637" x="8459788" y="638175"/>
          <p14:tracePt t="116637" x="8459788" y="646113"/>
          <p14:tracePt t="116639" x="8467725" y="661988"/>
          <p14:tracePt t="116642" x="8467725" y="677863"/>
          <p14:tracePt t="116643" x="8467725" y="685800"/>
          <p14:tracePt t="116644" x="8467725" y="701675"/>
          <p14:tracePt t="116647" x="8475663" y="725488"/>
          <p14:tracePt t="116648" x="8475663" y="733425"/>
          <p14:tracePt t="116649" x="8483600" y="749300"/>
          <p14:tracePt t="116649" x="8483600" y="757238"/>
          <p14:tracePt t="116650" x="8483600" y="765175"/>
          <p14:tracePt t="116651" x="8491538" y="781050"/>
          <p14:tracePt t="116653" x="8491538" y="796925"/>
          <p14:tracePt t="116653" x="8499475" y="804863"/>
          <p14:tracePt t="116654" x="8499475" y="812800"/>
          <p14:tracePt t="116655" x="8499475" y="836613"/>
          <p14:tracePt t="116656" x="8507413" y="844550"/>
          <p14:tracePt t="116657" x="8515350" y="862013"/>
          <p14:tracePt t="116658" x="8515350" y="869950"/>
          <p14:tracePt t="116659" x="8515350" y="885825"/>
          <p14:tracePt t="116660" x="8523288" y="893763"/>
          <p14:tracePt t="116662" x="8531225" y="909638"/>
          <p14:tracePt t="116663" x="8540750" y="925513"/>
          <p14:tracePt t="116664" x="8540750" y="941388"/>
          <p14:tracePt t="116665" x="8540750" y="957263"/>
          <p14:tracePt t="116665" x="8556625" y="973138"/>
          <p14:tracePt t="116666" x="8556625" y="981075"/>
          <p14:tracePt t="116667" x="8556625" y="1004888"/>
          <p14:tracePt t="116668" x="8564563" y="1012825"/>
          <p14:tracePt t="116669" x="8572500" y="1028700"/>
          <p14:tracePt t="116670" x="8580438" y="1044575"/>
          <p14:tracePt t="116671" x="8580438" y="1068388"/>
          <p14:tracePt t="116672" x="8588375" y="1084263"/>
          <p14:tracePt t="116673" x="8596313" y="1100138"/>
          <p14:tracePt t="116674" x="8596313" y="1108075"/>
          <p14:tracePt t="116675" x="8604250" y="1123950"/>
          <p14:tracePt t="116676" x="8612188" y="1139825"/>
          <p14:tracePt t="116677" x="8612188" y="1155700"/>
          <p14:tracePt t="116678" x="8620125" y="1171575"/>
          <p14:tracePt t="116679" x="8628063" y="1187450"/>
          <p14:tracePt t="116680" x="8636000" y="1204913"/>
          <p14:tracePt t="116682" x="8643938" y="1220788"/>
          <p14:tracePt t="116682" x="8643938" y="1228725"/>
          <p14:tracePt t="116683" x="8651875" y="1252538"/>
          <p14:tracePt t="116684" x="8659813" y="1260475"/>
          <p14:tracePt t="116686" x="8659813" y="1276350"/>
          <p14:tracePt t="116686" x="8667750" y="1284288"/>
          <p14:tracePt t="116687" x="8675688" y="1300163"/>
          <p14:tracePt t="116688" x="8675688" y="1316038"/>
          <p14:tracePt t="116689" x="8691563" y="1323975"/>
          <p14:tracePt t="116690" x="8691563" y="1331913"/>
          <p14:tracePt t="116691" x="8699500" y="1339850"/>
          <p14:tracePt t="116692" x="8707438" y="1363663"/>
          <p14:tracePt t="116694" x="8723313" y="1371600"/>
          <p14:tracePt t="116696" x="8731250" y="1395413"/>
          <p14:tracePt t="116697" x="8739188" y="1411288"/>
          <p14:tracePt t="116699" x="8747125" y="1411288"/>
          <p14:tracePt t="116699" x="8755063" y="1419225"/>
          <p14:tracePt t="116700" x="8763000" y="1427163"/>
          <p14:tracePt t="116703" x="8778875" y="1443038"/>
          <p14:tracePt t="116704" x="8786813" y="1458913"/>
          <p14:tracePt t="116705" x="8794750" y="1458913"/>
          <p14:tracePt t="116706" x="8802688" y="1466850"/>
          <p14:tracePt t="116707" x="8810625" y="1466850"/>
          <p14:tracePt t="116708" x="8818563" y="1482725"/>
          <p14:tracePt t="116710" x="8834438" y="1490663"/>
          <p14:tracePt t="116712" x="8834438" y="1498600"/>
          <p14:tracePt t="116713" x="8842375" y="1506538"/>
          <p14:tracePt t="116713" x="8850313" y="1506538"/>
          <p14:tracePt t="116715" x="8866188" y="1522413"/>
          <p14:tracePt t="116717" x="8883650" y="1522413"/>
          <p14:tracePt t="116719" x="8883650" y="1530350"/>
          <p14:tracePt t="116719" x="8891588" y="1538288"/>
          <p14:tracePt t="116720" x="8899525" y="1538288"/>
          <p14:tracePt t="116721" x="8907463" y="1538288"/>
          <p14:tracePt t="116723" x="8915400" y="1547813"/>
          <p14:tracePt t="116724" x="8923338" y="1547813"/>
          <p14:tracePt t="116725" x="8931275" y="1547813"/>
          <p14:tracePt t="116726" x="8939213" y="1547813"/>
          <p14:tracePt t="116728" x="8947150" y="1547813"/>
          <p14:tracePt t="116729" x="8955088" y="1547813"/>
          <p14:tracePt t="116731" x="8955088" y="1555750"/>
          <p14:tracePt t="116731" x="8963025" y="1555750"/>
          <p14:tracePt t="116733" x="8970963" y="1555750"/>
          <p14:tracePt t="116735" x="8978900" y="1555750"/>
          <p14:tracePt t="116737" x="8986838" y="1555750"/>
          <p14:tracePt t="116739" x="8994775" y="1555750"/>
          <p14:tracePt t="116745" x="9002713" y="1555750"/>
          <p14:tracePt t="116748" x="9010650" y="1555750"/>
          <p14:tracePt t="116751" x="9018588" y="1555750"/>
          <p14:tracePt t="116759" x="9026525" y="1555750"/>
          <p14:tracePt t="116774" x="9034463" y="1555750"/>
          <p14:tracePt t="116782" x="9042400" y="1555750"/>
          <p14:tracePt t="116788" x="9050338" y="1555750"/>
          <p14:tracePt t="116790" x="9058275" y="1555750"/>
          <p14:tracePt t="116797" x="9066213" y="1555750"/>
          <p14:tracePt t="116802" x="9074150" y="1555750"/>
          <p14:tracePt t="116804" x="9074150" y="1563688"/>
          <p14:tracePt t="116807" x="9082088" y="1563688"/>
          <p14:tracePt t="116809" x="9090025" y="1563688"/>
          <p14:tracePt t="116813" x="9090025" y="1571625"/>
          <p14:tracePt t="116814" x="9097963" y="1571625"/>
          <p14:tracePt t="116818" x="9105900" y="1571625"/>
          <p14:tracePt t="116821" x="9113838" y="1579563"/>
          <p14:tracePt t="116823" x="9121775" y="1579563"/>
          <p14:tracePt t="116826" x="9129713" y="1579563"/>
          <p14:tracePt t="116826" x="9129713" y="1587500"/>
          <p14:tracePt t="116829" x="9137650" y="1587500"/>
          <p14:tracePt t="116831" x="9145588" y="1587500"/>
          <p14:tracePt t="116831" x="9153525" y="1595438"/>
          <p14:tracePt t="116834" x="9161463" y="1603375"/>
          <p14:tracePt t="116836" x="9169400" y="1603375"/>
          <p14:tracePt t="116836" x="9177338" y="1611313"/>
          <p14:tracePt t="116838" x="9185275" y="1611313"/>
          <p14:tracePt t="116839" x="9193213" y="1619250"/>
          <p14:tracePt t="116841" x="9201150" y="1627188"/>
          <p14:tracePt t="116841" x="9209088" y="1627188"/>
          <p14:tracePt t="116842" x="9217025" y="1635125"/>
          <p14:tracePt t="116844" x="9224963" y="1635125"/>
          <p14:tracePt t="116845" x="9234488" y="1635125"/>
          <p14:tracePt t="116846" x="9234488" y="1643063"/>
          <p14:tracePt t="116846" x="9242425" y="1651000"/>
          <p14:tracePt t="116847" x="9258300" y="1651000"/>
          <p14:tracePt t="116848" x="9266238" y="1658938"/>
          <p14:tracePt t="116850" x="9282113" y="1666875"/>
          <p14:tracePt t="116852" x="9290050" y="1666875"/>
          <p14:tracePt t="116852" x="9305925" y="1674813"/>
          <p14:tracePt t="116853" x="9313863" y="1682750"/>
          <p14:tracePt t="116854" x="9329738" y="1682750"/>
          <p14:tracePt t="116856" x="9337675" y="1690688"/>
          <p14:tracePt t="116856" x="9345613" y="1698625"/>
          <p14:tracePt t="116857" x="9361488" y="1698625"/>
          <p14:tracePt t="116858" x="9377363" y="1706563"/>
          <p14:tracePt t="116859" x="9385300" y="1706563"/>
          <p14:tracePt t="116861" x="9393238" y="1714500"/>
          <p14:tracePt t="116861" x="9417050" y="1714500"/>
          <p14:tracePt t="116863" x="9424988" y="1722438"/>
          <p14:tracePt t="116864" x="9432925" y="1730375"/>
          <p14:tracePt t="116865" x="9448800" y="1730375"/>
          <p14:tracePt t="116866" x="9480550" y="1746250"/>
          <p14:tracePt t="116867" x="9488488" y="1754188"/>
          <p14:tracePt t="116868" x="9496425" y="1754188"/>
          <p14:tracePt t="116869" x="9512300" y="1754188"/>
          <p14:tracePt t="116871" x="9520238" y="1762125"/>
          <p14:tracePt t="116871" x="9536113" y="1770063"/>
          <p14:tracePt t="116872" x="9551988" y="1770063"/>
          <p14:tracePt t="116873" x="9559925" y="1778000"/>
          <p14:tracePt t="116874" x="9567863" y="1778000"/>
          <p14:tracePt t="116875" x="9585325" y="1785938"/>
          <p14:tracePt t="116876" x="9593263" y="1785938"/>
          <p14:tracePt t="116877" x="9609138" y="1793875"/>
          <p14:tracePt t="116878" x="9625013" y="1793875"/>
          <p14:tracePt t="116879" x="9632950" y="1801813"/>
          <p14:tracePt t="116880" x="9640888" y="1801813"/>
          <p14:tracePt t="116882" x="9656763" y="1809750"/>
          <p14:tracePt t="116883" x="9664700" y="1817688"/>
          <p14:tracePt t="116884" x="9680575" y="1817688"/>
          <p14:tracePt t="116885" x="9688513" y="1817688"/>
          <p14:tracePt t="116886" x="9696450" y="1825625"/>
          <p14:tracePt t="116887" x="9704388" y="1833563"/>
          <p14:tracePt t="116890" x="9720263" y="1833563"/>
          <p14:tracePt t="116899" x="9775825" y="1849438"/>
          <p14:tracePt t="116900" x="9783763" y="1857375"/>
          <p14:tracePt t="116900" x="9791700" y="1857375"/>
          <p14:tracePt t="116901" x="9799638" y="1857375"/>
          <p14:tracePt t="116903" x="9807575" y="1857375"/>
          <p14:tracePt t="116904" x="9815513" y="1857375"/>
          <p14:tracePt t="116906" x="9823450" y="1857375"/>
          <p14:tracePt t="116910" x="9831388" y="1857375"/>
          <p14:tracePt t="116912" x="9839325" y="1857375"/>
          <p14:tracePt t="116913" x="9847263" y="1865313"/>
          <p14:tracePt t="116915" x="9855200" y="1865313"/>
          <p14:tracePt t="116916" x="9863138" y="1865313"/>
          <p14:tracePt t="116918" x="9871075" y="1865313"/>
          <p14:tracePt t="116919" x="9879013" y="1865313"/>
          <p14:tracePt t="116922" x="9886950" y="1865313"/>
          <p14:tracePt t="116924" x="9894888" y="1865313"/>
          <p14:tracePt t="116926" x="9902825" y="1865313"/>
          <p14:tracePt t="116927" x="9910763" y="1865313"/>
          <p14:tracePt t="116929" x="9918700" y="1865313"/>
          <p14:tracePt t="116931" x="9926638" y="1865313"/>
          <p14:tracePt t="116932" x="9936163" y="1865313"/>
          <p14:tracePt t="116933" x="9944100" y="1865313"/>
          <p14:tracePt t="116935" x="9952038" y="1865313"/>
          <p14:tracePt t="116936" x="9959975" y="1865313"/>
          <p14:tracePt t="116938" x="9967913" y="1865313"/>
          <p14:tracePt t="116939" x="9975850" y="1865313"/>
          <p14:tracePt t="116941" x="9983788" y="1865313"/>
          <p14:tracePt t="116943" x="9991725" y="1865313"/>
          <p14:tracePt t="116943" x="9999663" y="1865313"/>
          <p14:tracePt t="116944" x="9999663" y="1873250"/>
          <p14:tracePt t="116946" x="10007600" y="1873250"/>
          <p14:tracePt t="116947" x="10015538" y="1873250"/>
          <p14:tracePt t="116949" x="10023475" y="1873250"/>
          <p14:tracePt t="116949" x="10031413" y="1873250"/>
          <p14:tracePt t="116951" x="10039350" y="1873250"/>
          <p14:tracePt t="116952" x="10047288" y="1873250"/>
          <p14:tracePt t="116953" x="10047288" y="1881188"/>
          <p14:tracePt t="116954" x="10055225" y="1890713"/>
          <p14:tracePt t="116955" x="10063163" y="1890713"/>
          <p14:tracePt t="116957" x="10071100" y="1890713"/>
          <p14:tracePt t="116959" x="10079038" y="1890713"/>
          <p14:tracePt t="116961" x="10086975" y="1890713"/>
          <p14:tracePt t="116961" x="10086975" y="1898650"/>
          <p14:tracePt t="116963" x="10094913" y="1898650"/>
          <p14:tracePt t="116965" x="10102850" y="1898650"/>
          <p14:tracePt t="116966" x="10102850" y="1906588"/>
          <p14:tracePt t="116967" x="10110788" y="1906588"/>
          <p14:tracePt t="116969" x="10118725" y="1914525"/>
          <p14:tracePt t="116971" x="10126663" y="1914525"/>
          <p14:tracePt t="116976" x="10134600" y="1922463"/>
          <p14:tracePt t="116982" x="10142538" y="1930400"/>
          <p14:tracePt t="116985" x="10150475" y="1930400"/>
          <p14:tracePt t="116986" x="10150475" y="1938338"/>
          <p14:tracePt t="116990" x="10158413" y="1938338"/>
          <p14:tracePt t="116994" x="10158413" y="1946275"/>
          <p14:tracePt t="116995" x="10158413" y="1954213"/>
          <p14:tracePt t="116997" x="10166350" y="1954213"/>
          <p14:tracePt t="117001" x="10166350" y="1962150"/>
          <p14:tracePt t="117006" x="10174288" y="1970088"/>
          <p14:tracePt t="117008" x="10174288" y="1978025"/>
          <p14:tracePt t="117010" x="10174288" y="1985963"/>
          <p14:tracePt t="117012" x="10182225" y="1985963"/>
          <p14:tracePt t="117014" x="10182225" y="1993900"/>
          <p14:tracePt t="117016" x="10190163" y="2001838"/>
          <p14:tracePt t="117017" x="10190163" y="2009775"/>
          <p14:tracePt t="117019" x="10190163" y="2017713"/>
          <p14:tracePt t="117021" x="10198100" y="2017713"/>
          <p14:tracePt t="117024" x="10198100" y="2025650"/>
          <p14:tracePt t="117026" x="10198100" y="2033588"/>
          <p14:tracePt t="117032" x="10206038" y="2041525"/>
          <p14:tracePt t="117037" x="10206038" y="2049463"/>
          <p14:tracePt t="117042" x="10206038" y="2057400"/>
          <p14:tracePt t="117048" x="10213975" y="2065338"/>
          <p14:tracePt t="117053" x="10221913" y="2065338"/>
          <p14:tracePt t="117055" x="10221913" y="2073275"/>
          <p14:tracePt t="117060" x="10221913" y="2081213"/>
          <p14:tracePt t="117195" x="10229850" y="2081213"/>
          <p14:tracePt t="117203" x="10229850" y="2089150"/>
          <p14:tracePt t="117217" x="10237788" y="2089150"/>
          <p14:tracePt t="117219" x="10237788" y="2097088"/>
          <p14:tracePt t="117227" x="10237788" y="2105025"/>
          <p14:tracePt t="117236" x="10237788" y="2112963"/>
          <p14:tracePt t="117404" x="10237788" y="2105025"/>
          <p14:tracePt t="117410" x="10237788" y="2097088"/>
          <p14:tracePt t="117414" x="10237788" y="2089150"/>
          <p14:tracePt t="117420" x="10237788" y="2081213"/>
          <p14:tracePt t="117423" x="10237788" y="2073275"/>
          <p14:tracePt t="117542" x="10237788" y="2065338"/>
          <p14:tracePt t="117550" x="10237788" y="2057400"/>
          <p14:tracePt t="117557" x="10237788" y="2049463"/>
          <p14:tracePt t="117559" x="10237788" y="2041525"/>
          <p14:tracePt t="117564" x="10237788" y="2033588"/>
          <p14:tracePt t="117569" x="10237788" y="2025650"/>
          <p14:tracePt t="117575" x="10237788" y="2017713"/>
          <p14:tracePt t="117579" x="10237788" y="2009775"/>
          <p14:tracePt t="117587" x="10237788" y="2001838"/>
          <p14:tracePt t="117589" x="10229850" y="2001838"/>
          <p14:tracePt t="117597" x="10229850" y="1993900"/>
          <p14:tracePt t="117664" x="10221913" y="1993900"/>
          <p14:tracePt t="117667" x="10221913" y="1985963"/>
          <p14:tracePt t="117792" x="10221913" y="1978025"/>
          <p14:tracePt t="117798" x="10213975" y="1978025"/>
          <p14:tracePt t="117802" x="10213975" y="1970088"/>
          <p14:tracePt t="117808" x="10206038" y="1962150"/>
          <p14:tracePt t="117817" x="10206038" y="1954213"/>
          <p14:tracePt t="117819" x="10198100" y="1954213"/>
          <p14:tracePt t="117821" x="10198100" y="1946275"/>
          <p14:tracePt t="117834" x="10190163" y="1946275"/>
          <p14:tracePt t="117849" x="10190163" y="1938338"/>
          <p14:tracePt t="117867" x="10182225" y="1938338"/>
          <p14:tracePt t="118490" x="10182225" y="1930400"/>
          <p14:tracePt t="118499" x="10174288" y="1930400"/>
          <p14:tracePt t="119971" x="10174288" y="1922463"/>
          <p14:tracePt t="121583" x="10174288" y="1914525"/>
          <p14:tracePt t="121587" x="10174288" y="1906588"/>
          <p14:tracePt t="121589" x="10174288" y="1898650"/>
          <p14:tracePt t="121591" x="10174288" y="1890713"/>
          <p14:tracePt t="121595" x="10174288" y="1881188"/>
          <p14:tracePt t="121597" x="10174288" y="1873250"/>
          <p14:tracePt t="121599" x="10174288" y="1865313"/>
          <p14:tracePt t="121601" x="10174288" y="1857375"/>
          <p14:tracePt t="121613" x="10174288" y="1849438"/>
          <p14:tracePt t="121625" x="10166350" y="1849438"/>
          <p14:tracePt t="121630" x="10166350" y="1841500"/>
          <p14:tracePt t="121637" x="10166350" y="1833563"/>
          <p14:tracePt t="121642" x="10166350" y="1825625"/>
          <p14:tracePt t="121644" x="10166350" y="1817688"/>
          <p14:tracePt t="121646" x="10166350" y="1809750"/>
          <p14:tracePt t="121651" x="10166350" y="1801813"/>
          <p14:tracePt t="121655" x="10158413" y="1793875"/>
          <p14:tracePt t="121662" x="10150475" y="1785938"/>
          <p14:tracePt t="121665" x="10150475" y="1778000"/>
          <p14:tracePt t="121676" x="10150475" y="1770063"/>
          <p14:tracePt t="121684" x="10142538" y="1762125"/>
          <p14:tracePt t="121689" x="10142538" y="1754188"/>
          <p14:tracePt t="121694" x="10142538" y="1746250"/>
          <p14:tracePt t="121789" x="10142538" y="1738313"/>
          <p14:tracePt t="121794" x="10134600" y="1738313"/>
          <p14:tracePt t="121802" x="10126663" y="1730375"/>
          <p14:tracePt t="121811" x="10118725" y="1730375"/>
          <p14:tracePt t="121830" x="10110788" y="1722438"/>
          <p14:tracePt t="121848" x="10102850" y="1722438"/>
          <p14:tracePt t="121849" x="10102850" y="1714500"/>
          <p14:tracePt t="121881" x="10094913" y="1714500"/>
          <p14:tracePt t="121890" x="10086975" y="1714500"/>
          <p14:tracePt t="121899" x="10086975" y="1722438"/>
          <p14:tracePt t="121904" x="10079038" y="1722438"/>
          <p14:tracePt t="121911" x="10079038" y="1730375"/>
          <p14:tracePt t="121915" x="10071100" y="1730375"/>
          <p14:tracePt t="121927" x="10071100" y="1738313"/>
          <p14:tracePt t="122030" x="10071100" y="1746250"/>
          <p14:tracePt t="122033" x="10071100" y="1754188"/>
          <p14:tracePt t="122039" x="10071100" y="1762125"/>
          <p14:tracePt t="122043" x="10071100" y="1770063"/>
          <p14:tracePt t="122050" x="10071100" y="1778000"/>
          <p14:tracePt t="122053" x="10071100" y="1785938"/>
          <p14:tracePt t="122060" x="10071100" y="1793875"/>
          <p14:tracePt t="122064" x="10071100" y="1801813"/>
          <p14:tracePt t="122069" x="10071100" y="1809750"/>
          <p14:tracePt t="122071" x="10071100" y="1817688"/>
          <p14:tracePt t="122076" x="10071100" y="1825625"/>
          <p14:tracePt t="122082" x="10071100" y="1833563"/>
          <p14:tracePt t="122097" x="10071100" y="1841500"/>
          <p14:tracePt t="122102" x="10071100" y="1849438"/>
          <p14:tracePt t="122113" x="10071100" y="1857375"/>
          <p14:tracePt t="122129" x="10071100" y="1865313"/>
          <p14:tracePt t="122853" x="10063163" y="1865313"/>
          <p14:tracePt t="122854" x="10055225" y="1865313"/>
          <p14:tracePt t="122856" x="10047288" y="1865313"/>
          <p14:tracePt t="122859" x="10039350" y="1865313"/>
          <p14:tracePt t="122863" x="10023475" y="1865313"/>
          <p14:tracePt t="122865" x="10015538" y="1865313"/>
          <p14:tracePt t="122866" x="10007600" y="1865313"/>
          <p14:tracePt t="122868" x="9999663" y="1865313"/>
          <p14:tracePt t="122869" x="9991725" y="1865313"/>
          <p14:tracePt t="122872" x="9983788" y="1865313"/>
          <p14:tracePt t="122873" x="9975850" y="1865313"/>
          <p14:tracePt t="122877" x="9967913" y="1865313"/>
          <p14:tracePt t="122880" x="9952038" y="1865313"/>
          <p14:tracePt t="122882" x="9944100" y="1865313"/>
          <p14:tracePt t="122884" x="9936163" y="1857375"/>
          <p14:tracePt t="122887" x="9926638" y="1857375"/>
          <p14:tracePt t="122888" x="9918700" y="1857375"/>
          <p14:tracePt t="122891" x="9910763" y="1857375"/>
          <p14:tracePt t="122894" x="9910763" y="1849438"/>
          <p14:tracePt t="122898" x="9902825" y="1841500"/>
          <p14:tracePt t="122914" x="9902825" y="1801813"/>
          <p14:tracePt t="122916" x="9902825" y="1793875"/>
          <p14:tracePt t="122919" x="9902825" y="1785938"/>
          <p14:tracePt t="122920" x="9902825" y="1778000"/>
          <p14:tracePt t="122930" x="9902825" y="1770063"/>
          <p14:tracePt t="122965" x="9902825" y="1762125"/>
          <p14:tracePt t="124239" x="9894888" y="1762125"/>
          <p14:tracePt t="124241" x="9879013" y="1754188"/>
          <p14:tracePt t="124242" x="9879013" y="1746250"/>
          <p14:tracePt t="124242" x="9871075" y="1746250"/>
          <p14:tracePt t="124243" x="9863138" y="1746250"/>
          <p14:tracePt t="124245" x="9855200" y="1746250"/>
          <p14:tracePt t="124246" x="9847263" y="1738313"/>
          <p14:tracePt t="124246" x="9839325" y="1738313"/>
          <p14:tracePt t="124248" x="9831388" y="1730375"/>
          <p14:tracePt t="124248" x="9823450" y="1722438"/>
          <p14:tracePt t="124249" x="9815513" y="1722438"/>
          <p14:tracePt t="124250" x="9807575" y="1714500"/>
          <p14:tracePt t="124251" x="9799638" y="1714500"/>
          <p14:tracePt t="124252" x="9791700" y="1714500"/>
          <p14:tracePt t="124253" x="9783763" y="1706563"/>
          <p14:tracePt t="124254" x="9775825" y="1706563"/>
          <p14:tracePt t="124255" x="9759950" y="1698625"/>
          <p14:tracePt t="124256" x="9752013" y="1698625"/>
          <p14:tracePt t="124257" x="9744075" y="1698625"/>
          <p14:tracePt t="124258" x="9736138" y="1690688"/>
          <p14:tracePt t="124259" x="9728200" y="1690688"/>
          <p14:tracePt t="124260" x="9720263" y="1682750"/>
          <p14:tracePt t="124262" x="9712325" y="1682750"/>
          <p14:tracePt t="124262" x="9704388" y="1682750"/>
          <p14:tracePt t="124263" x="9696450" y="1674813"/>
          <p14:tracePt t="124265" x="9688513" y="1674813"/>
          <p14:tracePt t="124267" x="9680575" y="1674813"/>
          <p14:tracePt t="124268" x="9664700" y="1666875"/>
          <p14:tracePt t="124270" x="9656763" y="1658938"/>
          <p14:tracePt t="124270" x="9648825" y="1658938"/>
          <p14:tracePt t="124272" x="9640888" y="1651000"/>
          <p14:tracePt t="124274" x="9632950" y="1651000"/>
          <p14:tracePt t="124275" x="9632950" y="1643063"/>
          <p14:tracePt t="124275" x="9625013" y="1643063"/>
          <p14:tracePt t="124276" x="9617075" y="1643063"/>
          <p14:tracePt t="124277" x="9617075" y="1635125"/>
          <p14:tracePt t="124279" x="9609138" y="1635125"/>
          <p14:tracePt t="124281" x="9609138" y="1627188"/>
          <p14:tracePt t="124283" x="9601200" y="1627188"/>
          <p14:tracePt t="124283" x="9601200" y="1619250"/>
          <p14:tracePt t="124286" x="9601200" y="1611313"/>
          <p14:tracePt t="124287" x="9593263" y="1611313"/>
          <p14:tracePt t="124288" x="9593263" y="1603375"/>
          <p14:tracePt t="124294" x="9585325" y="1595438"/>
          <p14:tracePt t="130214" x="9585325" y="1587500"/>
          <p14:tracePt t="130217" x="9585325" y="1579563"/>
          <p14:tracePt t="130220" x="9585325" y="1571625"/>
          <p14:tracePt t="130222" x="9585325" y="1563688"/>
          <p14:tracePt t="130223" x="9585325" y="1555750"/>
          <p14:tracePt t="130224" x="9575800" y="1555750"/>
          <p14:tracePt t="130224" x="9575800" y="1547813"/>
          <p14:tracePt t="130225" x="9575800" y="1538288"/>
          <p14:tracePt t="130228" x="9575800" y="1530350"/>
          <p14:tracePt t="130230" x="9575800" y="1514475"/>
          <p14:tracePt t="130231" x="9567863" y="1514475"/>
          <p14:tracePt t="130231" x="9567863" y="1506538"/>
          <p14:tracePt t="130233" x="9567863" y="1498600"/>
          <p14:tracePt t="130233" x="9559925" y="1490663"/>
          <p14:tracePt t="130234" x="9559925" y="1482725"/>
          <p14:tracePt t="130235" x="9559925" y="1474788"/>
          <p14:tracePt t="130236" x="9551988" y="1466850"/>
          <p14:tracePt t="130237" x="9551988" y="1458913"/>
          <p14:tracePt t="130239" x="9551988" y="1450975"/>
          <p14:tracePt t="130240" x="9544050" y="1443038"/>
          <p14:tracePt t="130242" x="9536113" y="1427163"/>
          <p14:tracePt t="130244" x="9536113" y="1419225"/>
          <p14:tracePt t="130245" x="9528175" y="1411288"/>
          <p14:tracePt t="130246" x="9528175" y="1403350"/>
          <p14:tracePt t="130247" x="9528175" y="1395413"/>
          <p14:tracePt t="130248" x="9520238" y="1395413"/>
          <p14:tracePt t="130248" x="9520238" y="1387475"/>
          <p14:tracePt t="130249" x="9520238" y="1379538"/>
          <p14:tracePt t="130251" x="9512300" y="1371600"/>
          <p14:tracePt t="130252" x="9512300" y="1363663"/>
          <p14:tracePt t="130253" x="9504363" y="1355725"/>
          <p14:tracePt t="130256" x="9504363" y="1347788"/>
          <p14:tracePt t="130256" x="9504363" y="1339850"/>
          <p14:tracePt t="130258" x="9496425" y="1331913"/>
          <p14:tracePt t="130259" x="9496425" y="1323975"/>
          <p14:tracePt t="130262" x="9496425" y="1308100"/>
          <p14:tracePt t="130264" x="9496425" y="1300163"/>
          <p14:tracePt t="130265" x="9496425" y="1292225"/>
          <p14:tracePt t="130265" x="9488488" y="1292225"/>
          <p14:tracePt t="130266" x="9488488" y="1284288"/>
          <p14:tracePt t="130268" x="9488488" y="1276350"/>
          <p14:tracePt t="130269" x="9488488" y="1268413"/>
          <p14:tracePt t="130270" x="9488488" y="1260475"/>
          <p14:tracePt t="130272" x="9488488" y="1252538"/>
          <p14:tracePt t="130273" x="9488488" y="1244600"/>
          <p14:tracePt t="130274" x="9488488" y="1236663"/>
          <p14:tracePt t="130276" x="9480550" y="1228725"/>
          <p14:tracePt t="130278" x="9480550" y="1220788"/>
          <p14:tracePt t="130279" x="9472613" y="1204913"/>
          <p14:tracePt t="130280" x="9472613" y="1195388"/>
          <p14:tracePt t="130281" x="9472613" y="1187450"/>
          <p14:tracePt t="130283" x="9472613" y="1179513"/>
          <p14:tracePt t="130284" x="9472613" y="1171575"/>
          <p14:tracePt t="130285" x="9472613" y="1163638"/>
          <p14:tracePt t="130286" x="9464675" y="1155700"/>
          <p14:tracePt t="130287" x="9464675" y="1147763"/>
          <p14:tracePt t="130288" x="9464675" y="1139825"/>
          <p14:tracePt t="130290" x="9464675" y="1131888"/>
          <p14:tracePt t="130292" x="9456738" y="1116013"/>
          <p14:tracePt t="130292" x="9448800" y="1108075"/>
          <p14:tracePt t="130294" x="9448800" y="1100138"/>
          <p14:tracePt t="130296" x="9440863" y="1092200"/>
          <p14:tracePt t="130296" x="9440863" y="1084263"/>
          <p14:tracePt t="130297" x="9440863" y="1076325"/>
          <p14:tracePt t="130299" x="9432925" y="1076325"/>
          <p14:tracePt t="130299" x="9432925" y="1068388"/>
          <p14:tracePt t="130301" x="9424988" y="1052513"/>
          <p14:tracePt t="130302" x="9424988" y="1044575"/>
          <p14:tracePt t="130303" x="9424988" y="1036638"/>
          <p14:tracePt t="130304" x="9417050" y="1028700"/>
          <p14:tracePt t="130306" x="9409113" y="1020763"/>
          <p14:tracePt t="130307" x="9409113" y="1012825"/>
          <p14:tracePt t="130308" x="9401175" y="1004888"/>
          <p14:tracePt t="130309" x="9401175" y="989013"/>
          <p14:tracePt t="130311" x="9393238" y="989013"/>
          <p14:tracePt t="130312" x="9385300" y="981075"/>
          <p14:tracePt t="130313" x="9385300" y="973138"/>
          <p14:tracePt t="130313" x="9385300" y="965200"/>
          <p14:tracePt t="130314" x="9385300" y="957263"/>
          <p14:tracePt t="130315" x="9377363" y="957263"/>
          <p14:tracePt t="130316" x="9377363" y="941388"/>
          <p14:tracePt t="130317" x="9369425" y="941388"/>
          <p14:tracePt t="130318" x="9369425" y="933450"/>
          <p14:tracePt t="130319" x="9369425" y="925513"/>
          <p14:tracePt t="130320" x="9369425" y="917575"/>
          <p14:tracePt t="130321" x="9361488" y="909638"/>
          <p14:tracePt t="130322" x="9353550" y="909638"/>
          <p14:tracePt t="130323" x="9353550" y="893763"/>
          <p14:tracePt t="130325" x="9345613" y="885825"/>
          <p14:tracePt t="130326" x="9345613" y="877888"/>
          <p14:tracePt t="130328" x="9337675" y="877888"/>
          <p14:tracePt t="130329" x="9329738" y="869950"/>
          <p14:tracePt t="130329" x="9329738" y="862013"/>
          <p14:tracePt t="130330" x="9329738" y="852488"/>
          <p14:tracePt t="130331" x="9321800" y="852488"/>
          <p14:tracePt t="130332" x="9321800" y="844550"/>
          <p14:tracePt t="130333" x="9313863" y="836613"/>
          <p14:tracePt t="130335" x="9305925" y="828675"/>
          <p14:tracePt t="130336" x="9297988" y="828675"/>
          <p14:tracePt t="130337" x="9297988" y="820738"/>
          <p14:tracePt t="130338" x="9297988" y="812800"/>
          <p14:tracePt t="130340" x="9290050" y="804863"/>
          <p14:tracePt t="130342" x="9282113" y="796925"/>
          <p14:tracePt t="130343" x="9274175" y="796925"/>
          <p14:tracePt t="130344" x="9274175" y="788988"/>
          <p14:tracePt t="130345" x="9266238" y="781050"/>
          <p14:tracePt t="130348" x="9258300" y="773113"/>
          <p14:tracePt t="130351" x="9250363" y="765175"/>
          <p14:tracePt t="130352" x="9242425" y="765175"/>
          <p14:tracePt t="130353" x="9242425" y="757238"/>
          <p14:tracePt t="130354" x="9242425" y="749300"/>
          <p14:tracePt t="130355" x="9234488" y="749300"/>
          <p14:tracePt t="130358" x="9224963" y="749300"/>
          <p14:tracePt t="130359" x="9224963" y="741363"/>
          <p14:tracePt t="130362" x="9217025" y="741363"/>
          <p14:tracePt t="130363" x="9209088" y="733425"/>
          <p14:tracePt t="130366" x="9201150" y="733425"/>
          <p14:tracePt t="130368" x="9201150" y="725488"/>
          <p14:tracePt t="130369" x="9193213" y="725488"/>
          <p14:tracePt t="130371" x="9193213" y="717550"/>
          <p14:tracePt t="130372" x="9185275" y="717550"/>
          <p14:tracePt t="130375" x="9177338" y="717550"/>
          <p14:tracePt t="130380" x="9169400" y="709613"/>
          <p14:tracePt t="130381" x="9161463" y="709613"/>
          <p14:tracePt t="130383" x="9153525" y="709613"/>
          <p14:tracePt t="130386" x="9145588" y="709613"/>
          <p14:tracePt t="130389" x="9137650" y="709613"/>
          <p14:tracePt t="130389" x="9129713" y="709613"/>
          <p14:tracePt t="130393" x="9113838" y="709613"/>
          <p14:tracePt t="130398" x="9105900" y="709613"/>
          <p14:tracePt t="130400" x="9097963" y="709613"/>
          <p14:tracePt t="130400" x="9090025" y="709613"/>
          <p14:tracePt t="130402" x="9082088" y="709613"/>
          <p14:tracePt t="130406" x="9074150" y="709613"/>
          <p14:tracePt t="130408" x="9066213" y="709613"/>
          <p14:tracePt t="130410" x="9058275" y="709613"/>
          <p14:tracePt t="130413" x="9050338" y="709613"/>
          <p14:tracePt t="130415" x="9042400" y="709613"/>
          <p14:tracePt t="130420" x="9034463" y="709613"/>
          <p14:tracePt t="130422" x="9026525" y="709613"/>
          <p14:tracePt t="130425" x="9018588" y="709613"/>
          <p14:tracePt t="130430" x="9018588" y="717550"/>
          <p14:tracePt t="130431" x="9010650" y="717550"/>
          <p14:tracePt t="130438" x="9002713" y="717550"/>
          <p14:tracePt t="130473" x="8994775" y="717550"/>
          <p14:tracePt t="130476" x="8986838" y="717550"/>
          <p14:tracePt t="130482" x="8978900" y="717550"/>
          <p14:tracePt t="130486" x="8970963" y="717550"/>
          <p14:tracePt t="130489" x="8963025" y="717550"/>
          <p14:tracePt t="130489" x="8955088" y="717550"/>
          <p14:tracePt t="130493" x="8947150" y="717550"/>
          <p14:tracePt t="130496" x="8939213" y="717550"/>
          <p14:tracePt t="130498" x="8931275" y="717550"/>
          <p14:tracePt t="130500" x="8923338" y="717550"/>
          <p14:tracePt t="130502" x="8915400" y="717550"/>
          <p14:tracePt t="130506" x="8907463" y="717550"/>
          <p14:tracePt t="130509" x="8899525" y="717550"/>
          <p14:tracePt t="130510" x="8891588" y="717550"/>
          <p14:tracePt t="130514" x="8883650" y="717550"/>
          <p14:tracePt t="130517" x="8874125" y="717550"/>
          <p14:tracePt t="130519" x="8874125" y="725488"/>
          <p14:tracePt t="130522" x="8866188" y="725488"/>
          <p14:tracePt t="130524" x="8858250" y="725488"/>
          <p14:tracePt t="130532" x="8850313" y="725488"/>
          <p14:tracePt t="130539" x="8842375" y="725488"/>
          <p14:tracePt t="130547" x="8842375" y="733425"/>
          <p14:tracePt t="130548" x="8834438" y="733425"/>
          <p14:tracePt t="130551" x="8826500" y="733425"/>
          <p14:tracePt t="130558" x="8818563" y="733425"/>
          <p14:tracePt t="130560" x="8818563" y="741363"/>
          <p14:tracePt t="130571" x="8810625" y="741363"/>
          <p14:tracePt t="130584" x="8810625" y="749300"/>
          <p14:tracePt t="130594" x="8802688" y="749300"/>
          <p14:tracePt t="130606" x="8794750" y="757238"/>
          <p14:tracePt t="130613" x="8786813" y="757238"/>
          <p14:tracePt t="130618" x="8778875" y="757238"/>
          <p14:tracePt t="130623" x="8778875" y="765175"/>
          <p14:tracePt t="130624" x="8770938" y="765175"/>
          <p14:tracePt t="130629" x="8763000" y="765175"/>
          <p14:tracePt t="130631" x="8755063" y="765175"/>
          <p14:tracePt t="130631" x="8755063" y="773113"/>
          <p14:tracePt t="130634" x="8747125" y="773113"/>
          <p14:tracePt t="130638" x="8747125" y="781050"/>
          <p14:tracePt t="130640" x="8739188" y="781050"/>
          <p14:tracePt t="130646" x="8731250" y="788988"/>
          <p14:tracePt t="130650" x="8723313" y="788988"/>
          <p14:tracePt t="130657" x="8715375" y="796925"/>
          <p14:tracePt t="130662" x="8707438" y="796925"/>
          <p14:tracePt t="130667" x="8707438" y="804863"/>
          <p14:tracePt t="130668" x="8699500" y="804863"/>
          <p14:tracePt t="130671" x="8691563" y="804863"/>
          <p14:tracePt t="130680" x="8683625" y="804863"/>
          <p14:tracePt t="130685" x="8675688" y="804863"/>
          <p14:tracePt t="130692" x="8659813" y="804863"/>
          <p14:tracePt t="130698" x="8651875" y="804863"/>
          <p14:tracePt t="130702" x="8643938" y="804863"/>
          <p14:tracePt t="130704" x="8636000" y="804863"/>
          <p14:tracePt t="130704" x="8628063" y="804863"/>
          <p14:tracePt t="130707" x="8620125" y="796925"/>
          <p14:tracePt t="130713" x="8604250" y="781050"/>
          <p14:tracePt t="130714" x="8596313" y="781050"/>
          <p14:tracePt t="130716" x="8588375" y="781050"/>
          <p14:tracePt t="130717" x="8588375" y="773113"/>
          <p14:tracePt t="130719" x="8580438" y="773113"/>
          <p14:tracePt t="130721" x="8572500" y="773113"/>
          <p14:tracePt t="130721" x="8564563" y="765175"/>
          <p14:tracePt t="130724" x="8556625" y="757238"/>
          <p14:tracePt t="130726" x="8548688" y="749300"/>
          <p14:tracePt t="130728" x="8540750" y="749300"/>
          <p14:tracePt t="130730" x="8531225" y="749300"/>
          <p14:tracePt t="130731" x="8531225" y="741363"/>
          <p14:tracePt t="130731" x="8523288" y="741363"/>
          <p14:tracePt t="130732" x="8515350" y="741363"/>
          <p14:tracePt t="130733" x="8515350" y="733425"/>
          <p14:tracePt t="130735" x="8507413" y="733425"/>
          <p14:tracePt t="130736" x="8499475" y="725488"/>
          <p14:tracePt t="130737" x="8491538" y="725488"/>
          <p14:tracePt t="130739" x="8483600" y="717550"/>
          <p14:tracePt t="130741" x="8475663" y="717550"/>
          <p14:tracePt t="130744" x="8475663" y="709613"/>
          <p14:tracePt t="130745" x="8467725" y="709613"/>
          <p14:tracePt t="130747" x="8459788" y="709613"/>
          <p14:tracePt t="130747" x="8451850" y="701675"/>
          <p14:tracePt t="130748" x="8451850" y="693738"/>
          <p14:tracePt t="130749" x="8443913" y="693738"/>
          <p14:tracePt t="130752" x="8435975" y="693738"/>
          <p14:tracePt t="130753" x="8435975" y="685800"/>
          <p14:tracePt t="130755" x="8428038" y="685800"/>
          <p14:tracePt t="130756" x="8420100" y="685800"/>
          <p14:tracePt t="130758" x="8420100" y="677863"/>
          <p14:tracePt t="130759" x="8412163" y="677863"/>
          <p14:tracePt t="130763" x="8404225" y="677863"/>
          <p14:tracePt t="130763" x="8404225" y="669925"/>
          <p14:tracePt t="130765" x="8396288" y="661988"/>
          <p14:tracePt t="130768" x="8388350" y="661988"/>
          <p14:tracePt t="130769" x="8380413" y="654050"/>
          <p14:tracePt t="130773" x="8372475" y="654050"/>
          <p14:tracePt t="130774" x="8372475" y="646113"/>
          <p14:tracePt t="130775" x="8364538" y="646113"/>
          <p14:tracePt t="130779" x="8364538" y="638175"/>
          <p14:tracePt t="130781" x="8356600" y="630238"/>
          <p14:tracePt t="130782" x="8348663" y="630238"/>
          <p14:tracePt t="130785" x="8340725" y="630238"/>
          <p14:tracePt t="130788" x="8340725" y="622300"/>
          <p14:tracePt t="130792" x="8332788" y="622300"/>
          <p14:tracePt t="130792" x="8332788" y="614363"/>
          <p14:tracePt t="130794" x="8324850" y="614363"/>
          <p14:tracePt t="130797" x="8316913" y="614363"/>
          <p14:tracePt t="130798" x="8316913" y="606425"/>
          <p14:tracePt t="130801" x="8308975" y="606425"/>
          <p14:tracePt t="130805" x="8308975" y="598488"/>
          <p14:tracePt t="130806" x="8301038" y="598488"/>
          <p14:tracePt t="130807" x="8301038" y="590550"/>
          <p14:tracePt t="130813" x="8293100" y="590550"/>
          <p14:tracePt t="130814" x="8293100" y="582613"/>
          <p14:tracePt t="130815" x="8285163" y="582613"/>
          <p14:tracePt t="130818" x="8285163" y="574675"/>
          <p14:tracePt t="130821" x="8277225" y="574675"/>
          <p14:tracePt t="130824" x="8277225" y="566738"/>
          <p14:tracePt t="130824" x="8269288" y="566738"/>
          <p14:tracePt t="130825" x="8269288" y="558800"/>
          <p14:tracePt t="130830" x="8261350" y="558800"/>
          <p14:tracePt t="130832" x="8261350" y="550863"/>
          <p14:tracePt t="130834" x="8253413" y="550863"/>
          <p14:tracePt t="130837" x="8253413" y="542925"/>
          <p14:tracePt t="130839" x="8245475" y="542925"/>
          <p14:tracePt t="130842" x="8245475" y="534988"/>
          <p14:tracePt t="130842" x="8245475" y="527050"/>
          <p14:tracePt t="130846" x="8237538" y="527050"/>
          <p14:tracePt t="130850" x="8237538" y="519113"/>
          <p14:tracePt t="130853" x="8229600" y="519113"/>
          <p14:tracePt t="130858" x="8229600" y="509588"/>
          <p14:tracePt t="130860" x="8221663" y="509588"/>
          <p14:tracePt t="130870" x="8221663" y="501650"/>
          <p14:tracePt t="130879" x="8221663" y="493713"/>
          <p14:tracePt t="130887" x="8221663" y="485775"/>
          <p14:tracePt t="130897" x="8213725" y="477838"/>
          <p14:tracePt t="130905" x="8213725" y="469900"/>
          <p14:tracePt t="130909" x="8213725" y="461963"/>
          <p14:tracePt t="130909" x="8205788" y="461963"/>
          <p14:tracePt t="130918" x="8205788" y="454025"/>
          <p14:tracePt t="130920" x="8197850" y="454025"/>
          <p14:tracePt t="130924" x="8189913" y="454025"/>
          <p14:tracePt t="130926" x="8189913" y="446088"/>
          <p14:tracePt t="130963" x="8189913" y="438150"/>
          <p14:tracePt t="130971" x="8189913" y="430213"/>
          <p14:tracePt t="130992" x="8197850" y="422275"/>
          <p14:tracePt t="131004" x="8197850" y="414338"/>
          <p14:tracePt t="131012" x="8197850" y="406400"/>
          <p14:tracePt t="131014" x="8205788" y="406400"/>
          <p14:tracePt t="131016" x="8205788" y="398463"/>
          <p14:tracePt t="131021" x="8205788" y="390525"/>
          <p14:tracePt t="131022" x="8213725" y="390525"/>
          <p14:tracePt t="131055" x="8221663" y="390525"/>
          <p14:tracePt t="131074" x="8221663" y="382588"/>
          <p14:tracePt t="131093" x="8229600" y="382588"/>
          <p14:tracePt t="131288" x="8221663" y="382588"/>
          <p14:tracePt t="131299" x="8221663" y="374650"/>
          <p14:tracePt t="131304" x="8221663" y="366713"/>
          <p14:tracePt t="131314" x="8221663" y="358775"/>
          <p14:tracePt t="133513" x="8213725" y="358775"/>
          <p14:tracePt t="133515" x="8213725" y="366713"/>
          <p14:tracePt t="133516" x="8213725" y="374650"/>
          <p14:tracePt t="133519" x="8213725" y="382588"/>
          <p14:tracePt t="133522" x="8213725" y="390525"/>
          <p14:tracePt t="133524" x="8213725" y="398463"/>
          <p14:tracePt t="133524" x="8205788" y="406400"/>
          <p14:tracePt t="133528" x="8205788" y="414338"/>
          <p14:tracePt t="133531" x="8205788" y="422275"/>
          <p14:tracePt t="133533" x="8205788" y="430213"/>
          <p14:tracePt t="133534" x="8205788" y="438150"/>
          <p14:tracePt t="133536" x="8205788" y="446088"/>
          <p14:tracePt t="133538" x="8205788" y="461963"/>
          <p14:tracePt t="133540" x="8205788" y="469900"/>
          <p14:tracePt t="133541" x="8205788" y="477838"/>
          <p14:tracePt t="133542" x="8205788" y="485775"/>
          <p14:tracePt t="133545" x="8205788" y="501650"/>
          <p14:tracePt t="133546" x="8205788" y="509588"/>
          <p14:tracePt t="133547" x="8205788" y="519113"/>
          <p14:tracePt t="133547" x="8205788" y="527050"/>
          <p14:tracePt t="133548" x="8213725" y="534988"/>
          <p14:tracePt t="133549" x="8221663" y="550863"/>
          <p14:tracePt t="133550" x="8221663" y="566738"/>
          <p14:tracePt t="133552" x="8221663" y="574675"/>
          <p14:tracePt t="133552" x="8229600" y="590550"/>
          <p14:tracePt t="133553" x="8237538" y="606425"/>
          <p14:tracePt t="133554" x="8245475" y="614363"/>
          <p14:tracePt t="133556" x="8245475" y="630238"/>
          <p14:tracePt t="133556" x="8253413" y="646113"/>
          <p14:tracePt t="133558" x="8261350" y="669925"/>
          <p14:tracePt t="133558" x="8269288" y="677863"/>
          <p14:tracePt t="133560" x="8277225" y="701675"/>
          <p14:tracePt t="133561" x="8285163" y="717550"/>
          <p14:tracePt t="133563" x="8301038" y="749300"/>
          <p14:tracePt t="133564" x="8308975" y="765175"/>
          <p14:tracePt t="133564" x="8316913" y="788988"/>
          <p14:tracePt t="133565" x="8332788" y="804863"/>
          <p14:tracePt t="133566" x="8340725" y="836613"/>
          <p14:tracePt t="133567" x="8348663" y="852488"/>
          <p14:tracePt t="133568" x="8356600" y="877888"/>
          <p14:tracePt t="133569" x="8364538" y="885825"/>
          <p14:tracePt t="133570" x="8380413" y="917575"/>
          <p14:tracePt t="133571" x="8396288" y="949325"/>
          <p14:tracePt t="133572" x="8404225" y="973138"/>
          <p14:tracePt t="133573" x="8420100" y="1004888"/>
          <p14:tracePt t="133574" x="8435975" y="1028700"/>
          <p14:tracePt t="133575" x="8443913" y="1068388"/>
          <p14:tracePt t="133577" x="8459788" y="1092200"/>
          <p14:tracePt t="133578" x="8475663" y="1139825"/>
          <p14:tracePt t="133579" x="8499475" y="1179513"/>
          <p14:tracePt t="133581" x="8515350" y="1212850"/>
          <p14:tracePt t="133582" x="8531225" y="1252538"/>
          <p14:tracePt t="133582" x="8548688" y="1284288"/>
          <p14:tracePt t="133583" x="8564563" y="1331913"/>
          <p14:tracePt t="133584" x="8580438" y="1371600"/>
          <p14:tracePt t="133585" x="8588375" y="1403350"/>
          <p14:tracePt t="133586" x="8604250" y="1443038"/>
          <p14:tracePt t="133587" x="8628063" y="1490663"/>
          <p14:tracePt t="133588" x="8643938" y="1530350"/>
          <p14:tracePt t="133589" x="8659813" y="1579563"/>
          <p14:tracePt t="133590" x="8675688" y="1627188"/>
          <p14:tracePt t="133591" x="8699500" y="1682750"/>
          <p14:tracePt t="133593" x="8707438" y="1706563"/>
          <p14:tracePt t="133594" x="8715375" y="1762125"/>
          <p14:tracePt t="133594" x="8739188" y="1817688"/>
          <p14:tracePt t="133595" x="8747125" y="1873250"/>
          <p14:tracePt t="133597" x="8778875" y="1985963"/>
          <p14:tracePt t="133598" x="8786813" y="2041525"/>
          <p14:tracePt t="133599" x="8802688" y="2105025"/>
          <p14:tracePt t="133600" x="8818563" y="2160588"/>
          <p14:tracePt t="133601" x="8826500" y="2208213"/>
          <p14:tracePt t="133602" x="8842375" y="2273300"/>
          <p14:tracePt t="133603" x="8858250" y="2336800"/>
          <p14:tracePt t="133604" x="8866188" y="2392363"/>
          <p14:tracePt t="133605" x="8883650" y="2471738"/>
          <p14:tracePt t="133606" x="8891588" y="2535238"/>
          <p14:tracePt t="133607" x="8907463" y="2600325"/>
          <p14:tracePt t="133608" x="8923338" y="2671763"/>
          <p14:tracePt t="133609" x="8931275" y="2735263"/>
          <p14:tracePt t="133610" x="8947150" y="2782888"/>
          <p14:tracePt t="133611" x="8963025" y="2846388"/>
          <p14:tracePt t="133612" x="8978900" y="2909888"/>
          <p14:tracePt t="133615" x="9002713" y="3046413"/>
          <p14:tracePt t="133615" x="9018588" y="3109913"/>
          <p14:tracePt t="133616" x="9034463" y="3173413"/>
          <p14:tracePt t="133617" x="9050338" y="3244850"/>
          <p14:tracePt t="133618" x="9066213" y="3286125"/>
          <p14:tracePt t="133619" x="9082088" y="3357563"/>
          <p14:tracePt t="133620" x="9097963" y="3429000"/>
          <p14:tracePt t="133621" x="9121775" y="3492500"/>
          <p14:tracePt t="133622" x="9137650" y="3563938"/>
          <p14:tracePt t="133623" x="9161463" y="3629025"/>
          <p14:tracePt t="133624" x="9177338" y="3692525"/>
          <p14:tracePt t="133625" x="9201150" y="3763963"/>
          <p14:tracePt t="133626" x="9209088" y="3795713"/>
          <p14:tracePt t="133627" x="9224963" y="3859213"/>
          <p14:tracePt t="133628" x="9250363" y="3930650"/>
          <p14:tracePt t="133629" x="9266238" y="3987800"/>
          <p14:tracePt t="133631" x="9282113" y="4051300"/>
          <p14:tracePt t="133632" x="9321800" y="4178300"/>
          <p14:tracePt t="133633" x="9337675" y="4233863"/>
          <p14:tracePt t="133634" x="9353550" y="4265613"/>
          <p14:tracePt t="133635" x="9369425" y="4322763"/>
          <p14:tracePt t="133636" x="9385300" y="4370388"/>
          <p14:tracePt t="133637" x="9401175" y="4425950"/>
          <p14:tracePt t="133638" x="9417050" y="4473575"/>
          <p14:tracePt t="133639" x="9432925" y="4513263"/>
          <p14:tracePt t="133640" x="9448800" y="4560888"/>
          <p14:tracePt t="133641" x="9456738" y="4608513"/>
          <p14:tracePt t="133642" x="9464675" y="4633913"/>
          <p14:tracePt t="133644" x="9480550" y="4673600"/>
          <p14:tracePt t="133644" x="9496425" y="4713288"/>
          <p14:tracePt t="133645" x="9512300" y="4745038"/>
          <p14:tracePt t="133647" x="9520238" y="4776788"/>
          <p14:tracePt t="133648" x="9528175" y="4800600"/>
          <p14:tracePt t="133648" x="9536113" y="4840288"/>
          <p14:tracePt t="133649" x="9551988" y="4864100"/>
          <p14:tracePt t="133650" x="9559925" y="4879975"/>
          <p14:tracePt t="133651" x="9559925" y="4903788"/>
          <p14:tracePt t="133652" x="9567863" y="4919663"/>
          <p14:tracePt t="133653" x="9575800" y="4943475"/>
          <p14:tracePt t="133654" x="9585325" y="4967288"/>
          <p14:tracePt t="133655" x="9593263" y="4984750"/>
          <p14:tracePt t="133656" x="9601200" y="4992688"/>
          <p14:tracePt t="133657" x="9601200" y="5008563"/>
          <p14:tracePt t="133658" x="9601200" y="5024438"/>
          <p14:tracePt t="133659" x="9601200" y="5032375"/>
          <p14:tracePt t="133660" x="9609138" y="5048250"/>
          <p14:tracePt t="133661" x="9609138" y="5064125"/>
          <p14:tracePt t="133662" x="9617075" y="5072063"/>
          <p14:tracePt t="133664" x="9617075" y="5080000"/>
          <p14:tracePt t="133664" x="9617075" y="5087938"/>
          <p14:tracePt t="133665" x="9617075" y="5095875"/>
          <p14:tracePt t="133666" x="9617075" y="5103813"/>
          <p14:tracePt t="133667" x="9617075" y="5111750"/>
          <p14:tracePt t="133669" x="9617075" y="5119688"/>
          <p14:tracePt t="133670" x="9617075" y="5127625"/>
          <p14:tracePt t="133671" x="9617075" y="5135563"/>
          <p14:tracePt t="133673" x="9617075" y="5143500"/>
          <p14:tracePt t="133674" x="9625013" y="5143500"/>
          <p14:tracePt t="133675" x="9625013" y="5159375"/>
          <p14:tracePt t="133677" x="9625013" y="5167313"/>
          <p14:tracePt t="133679" x="9625013" y="5175250"/>
          <p14:tracePt t="133680" x="9625013" y="5183188"/>
          <p14:tracePt t="133681" x="9632950" y="5183188"/>
          <p14:tracePt t="133683" x="9632950" y="5191125"/>
          <p14:tracePt t="133683" x="9632950" y="5199063"/>
          <p14:tracePt t="133684" x="9632950" y="5207000"/>
          <p14:tracePt t="133685" x="9632950" y="5214938"/>
          <p14:tracePt t="133686" x="9640888" y="5222875"/>
          <p14:tracePt t="133688" x="9640888" y="5238750"/>
          <p14:tracePt t="133690" x="9648825" y="5246688"/>
          <p14:tracePt t="133691" x="9648825" y="5254625"/>
          <p14:tracePt t="133691" x="9656763" y="5262563"/>
          <p14:tracePt t="133692" x="9656763" y="5270500"/>
          <p14:tracePt t="133694" x="9664700" y="5286375"/>
          <p14:tracePt t="133696" x="9672638" y="5294313"/>
          <p14:tracePt t="133696" x="9672638" y="5310188"/>
          <p14:tracePt t="133697" x="9680575" y="5327650"/>
          <p14:tracePt t="133698" x="9688513" y="5335588"/>
          <p14:tracePt t="133699" x="9688513" y="5343525"/>
          <p14:tracePt t="133701" x="9696450" y="5351463"/>
          <p14:tracePt t="133701" x="9704388" y="5359400"/>
          <p14:tracePt t="133702" x="9704388" y="5383213"/>
          <p14:tracePt t="133703" x="9712325" y="5391150"/>
          <p14:tracePt t="133705" x="9720263" y="5399088"/>
          <p14:tracePt t="133705" x="9720263" y="5414963"/>
          <p14:tracePt t="133706" x="9736138" y="5430838"/>
          <p14:tracePt t="133707" x="9736138" y="5438775"/>
          <p14:tracePt t="133708" x="9736138" y="5454650"/>
          <p14:tracePt t="133709" x="9744075" y="5462588"/>
          <p14:tracePt t="133711" x="9752013" y="5470525"/>
          <p14:tracePt t="133711" x="9759950" y="5486400"/>
          <p14:tracePt t="133714" x="9775825" y="5518150"/>
          <p14:tracePt t="133714" x="9775825" y="5526088"/>
          <p14:tracePt t="133715" x="9791700" y="5541963"/>
          <p14:tracePt t="133716" x="9799638" y="5549900"/>
          <p14:tracePt t="133717" x="9799638" y="5565775"/>
          <p14:tracePt t="133718" x="9807575" y="5589588"/>
          <p14:tracePt t="133719" x="9815513" y="5597525"/>
          <p14:tracePt t="133721" x="9815513" y="5605463"/>
          <p14:tracePt t="133722" x="9831388" y="5629275"/>
          <p14:tracePt t="133722" x="9839325" y="5645150"/>
          <p14:tracePt t="133723" x="9847263" y="5653088"/>
          <p14:tracePt t="133724" x="9855200" y="5670550"/>
          <p14:tracePt t="133725" x="9855200" y="5678488"/>
          <p14:tracePt t="133727" x="9871075" y="5694363"/>
          <p14:tracePt t="133728" x="9879013" y="5710238"/>
          <p14:tracePt t="133728" x="9886950" y="5726113"/>
          <p14:tracePt t="133731" x="9902825" y="5741988"/>
          <p14:tracePt t="133731" x="9910763" y="5765800"/>
          <p14:tracePt t="133732" x="9918700" y="5773738"/>
          <p14:tracePt t="133733" x="9918700" y="5781675"/>
          <p14:tracePt t="133734" x="9936163" y="5797550"/>
          <p14:tracePt t="133735" x="9944100" y="5813425"/>
          <p14:tracePt t="133736" x="9952038" y="5821363"/>
          <p14:tracePt t="133737" x="9959975" y="5837238"/>
          <p14:tracePt t="133738" x="9967913" y="5853113"/>
          <p14:tracePt t="133739" x="9983788" y="5868988"/>
          <p14:tracePt t="133740" x="9983788" y="5876925"/>
          <p14:tracePt t="133741" x="9999663" y="5884863"/>
          <p14:tracePt t="133742" x="9999663" y="5900738"/>
          <p14:tracePt t="133744" x="10015538" y="5908675"/>
          <p14:tracePt t="133744" x="10015538" y="5916613"/>
          <p14:tracePt t="133745" x="10031413" y="5940425"/>
          <p14:tracePt t="133747" x="10039350" y="5948363"/>
          <p14:tracePt t="133747" x="10047288" y="5964238"/>
          <p14:tracePt t="133748" x="10055225" y="5964238"/>
          <p14:tracePt t="133749" x="10063163" y="5972175"/>
          <p14:tracePt t="133750" x="10071100" y="5988050"/>
          <p14:tracePt t="133751" x="10079038" y="5995988"/>
          <p14:tracePt t="133752" x="10086975" y="6013450"/>
          <p14:tracePt t="133753" x="10094913" y="6021388"/>
          <p14:tracePt t="133754" x="10102850" y="6029325"/>
          <p14:tracePt t="133755" x="10110788" y="6045200"/>
          <p14:tracePt t="133756" x="10118725" y="6045200"/>
          <p14:tracePt t="133757" x="10126663" y="6061075"/>
          <p14:tracePt t="133758" x="10134600" y="6061075"/>
          <p14:tracePt t="133759" x="10142538" y="6069013"/>
          <p14:tracePt t="133760" x="10150475" y="6076950"/>
          <p14:tracePt t="133761" x="10150475" y="6084888"/>
          <p14:tracePt t="133763" x="10158413" y="6092825"/>
          <p14:tracePt t="133764" x="10166350" y="6100763"/>
          <p14:tracePt t="133765" x="10182225" y="6108700"/>
          <p14:tracePt t="133765" x="10182225" y="6116638"/>
          <p14:tracePt t="133766" x="10198100" y="6116638"/>
          <p14:tracePt t="133767" x="10198100" y="6124575"/>
          <p14:tracePt t="133768" x="10206038" y="6124575"/>
          <p14:tracePt t="133769" x="10206038" y="6132513"/>
          <p14:tracePt t="133771" x="10213975" y="6140450"/>
          <p14:tracePt t="133771" x="10221913" y="6140450"/>
          <p14:tracePt t="133772" x="10229850" y="6148388"/>
          <p14:tracePt t="133774" x="10237788" y="6148388"/>
          <p14:tracePt t="133775" x="10245725" y="6156325"/>
          <p14:tracePt t="133777" x="10253663" y="6156325"/>
          <p14:tracePt t="133778" x="10253663" y="6164263"/>
          <p14:tracePt t="133778" x="10261600" y="6164263"/>
          <p14:tracePt t="133781" x="10269538" y="6164263"/>
          <p14:tracePt t="133784" x="10279063" y="6172200"/>
          <p14:tracePt t="133784" x="10287000" y="6172200"/>
          <p14:tracePt t="133787" x="10294938" y="6172200"/>
          <p14:tracePt t="133789" x="10302875" y="6180138"/>
          <p14:tracePt t="133792" x="10318750" y="6180138"/>
          <p14:tracePt t="133795" x="10326688" y="6188075"/>
          <p14:tracePt t="133796" x="10342563" y="6196013"/>
          <p14:tracePt t="133798" x="10350500" y="6196013"/>
          <p14:tracePt t="133800" x="10366375" y="6196013"/>
          <p14:tracePt t="133802" x="10374313" y="6196013"/>
          <p14:tracePt t="133803" x="10382250" y="6196013"/>
          <p14:tracePt t="133804" x="10390188" y="6196013"/>
          <p14:tracePt t="133805" x="10398125" y="6196013"/>
          <p14:tracePt t="133806" x="10406063" y="6196013"/>
          <p14:tracePt t="133807" x="10414000" y="6203950"/>
          <p14:tracePt t="133808" x="10421938" y="6203950"/>
          <p14:tracePt t="133809" x="10429875" y="6203950"/>
          <p14:tracePt t="133810" x="10437813" y="6203950"/>
          <p14:tracePt t="133813" x="10461625" y="6203950"/>
          <p14:tracePt t="133813" x="10469563" y="6211888"/>
          <p14:tracePt t="133814" x="10485438" y="6211888"/>
          <p14:tracePt t="133815" x="10493375" y="6211888"/>
          <p14:tracePt t="133816" x="10501313" y="6211888"/>
          <p14:tracePt t="133817" x="10517188" y="6219825"/>
          <p14:tracePt t="133819" x="10533063" y="6219825"/>
          <p14:tracePt t="133819" x="10548938" y="6219825"/>
          <p14:tracePt t="133821" x="10556875" y="6219825"/>
          <p14:tracePt t="133821" x="10572750" y="6227763"/>
          <p14:tracePt t="133822" x="10588625" y="6227763"/>
          <p14:tracePt t="133823" x="10604500" y="6227763"/>
          <p14:tracePt t="133824" x="10612438" y="6227763"/>
          <p14:tracePt t="133825" x="10629900" y="6227763"/>
          <p14:tracePt t="133826" x="10645775" y="6227763"/>
          <p14:tracePt t="133827" x="10669588" y="6227763"/>
          <p14:tracePt t="133828" x="10685463" y="6227763"/>
          <p14:tracePt t="133829" x="10701338" y="6235700"/>
          <p14:tracePt t="133830" x="10717213" y="6235700"/>
          <p14:tracePt t="133831" x="10733088" y="6235700"/>
          <p14:tracePt t="133833" x="10748963" y="6243638"/>
          <p14:tracePt t="133833" x="10764838" y="6243638"/>
          <p14:tracePt t="133834" x="10788650" y="6243638"/>
          <p14:tracePt t="133835" x="10812463" y="6251575"/>
          <p14:tracePt t="133836" x="10828338" y="6251575"/>
          <p14:tracePt t="133837" x="10852150" y="6251575"/>
          <p14:tracePt t="133838" x="10868025" y="6251575"/>
          <p14:tracePt t="133839" x="10875963" y="6251575"/>
          <p14:tracePt t="133840" x="10899775" y="6251575"/>
          <p14:tracePt t="133841" x="10915650" y="6259513"/>
          <p14:tracePt t="133842" x="10939463" y="6259513"/>
          <p14:tracePt t="133844" x="10963275" y="6267450"/>
          <p14:tracePt t="133845" x="10980738" y="6267450"/>
          <p14:tracePt t="133845" x="10996613" y="6267450"/>
          <p14:tracePt t="133846" x="11012488" y="6267450"/>
          <p14:tracePt t="133847" x="11028363" y="6267450"/>
          <p14:tracePt t="133848" x="11044238" y="6267450"/>
          <p14:tracePt t="133849" x="11068050" y="6267450"/>
          <p14:tracePt t="133850" x="11083925" y="6267450"/>
          <p14:tracePt t="133851" x="11107738" y="6267450"/>
          <p14:tracePt t="133852" x="11131550" y="6267450"/>
          <p14:tracePt t="133853" x="11155363" y="6275388"/>
          <p14:tracePt t="133854" x="11171238" y="6275388"/>
          <p14:tracePt t="133855" x="11187113" y="6283325"/>
          <p14:tracePt t="133856" x="11210925" y="6283325"/>
          <p14:tracePt t="133857" x="11226800" y="6283325"/>
          <p14:tracePt t="133858" x="11250613" y="6283325"/>
          <p14:tracePt t="133859" x="11258550" y="6283325"/>
          <p14:tracePt t="133860" x="11282363" y="6291263"/>
          <p14:tracePt t="133861" x="11306175" y="6291263"/>
          <p14:tracePt t="133863" x="11323638" y="6291263"/>
          <p14:tracePt t="133863" x="11339513" y="6291263"/>
          <p14:tracePt t="133864" x="11355388" y="6291263"/>
          <p14:tracePt t="133865" x="11371263" y="6291263"/>
          <p14:tracePt t="133866" x="11387138" y="6299200"/>
          <p14:tracePt t="133867" x="11410950" y="6299200"/>
          <p14:tracePt t="133868" x="11434763" y="6299200"/>
          <p14:tracePt t="133869" x="11450638" y="6299200"/>
          <p14:tracePt t="133871" x="11466513" y="6307138"/>
          <p14:tracePt t="133871" x="11474450" y="6307138"/>
          <p14:tracePt t="133872" x="11490325" y="6307138"/>
          <p14:tracePt t="133873" x="11506200" y="6307138"/>
          <p14:tracePt t="133874" x="11530013" y="6315075"/>
          <p14:tracePt t="133875" x="11545888" y="6315075"/>
          <p14:tracePt t="133876" x="11561763" y="6315075"/>
          <p14:tracePt t="133877" x="11577638" y="6315075"/>
          <p14:tracePt t="133879" x="11585575" y="6315075"/>
          <p14:tracePt t="133880" x="11601450" y="6315075"/>
          <p14:tracePt t="133880" x="11617325" y="6315075"/>
          <p14:tracePt t="133881" x="11633200" y="6315075"/>
          <p14:tracePt t="133882" x="11641138" y="6315075"/>
          <p14:tracePt t="133883" x="11657013" y="6323013"/>
          <p14:tracePt t="133884" x="11674475" y="6323013"/>
          <p14:tracePt t="133885" x="11682413" y="6323013"/>
          <p14:tracePt t="133886" x="11698288" y="6330950"/>
          <p14:tracePt t="133887" x="11706225" y="6330950"/>
          <p14:tracePt t="133888" x="11722100" y="6330950"/>
          <p14:tracePt t="133889" x="11737975" y="6330950"/>
          <p14:tracePt t="133890" x="11745913" y="6330950"/>
          <p14:tracePt t="133891" x="11761788" y="6330950"/>
          <p14:tracePt t="133892" x="11769725" y="6338888"/>
          <p14:tracePt t="133894" x="11777663" y="6338888"/>
          <p14:tracePt t="133895" x="11785600" y="6338888"/>
          <p14:tracePt t="133895" x="11801475" y="6348413"/>
          <p14:tracePt t="133896" x="11809413" y="6348413"/>
          <p14:tracePt t="133897" x="11817350" y="6348413"/>
          <p14:tracePt t="133898" x="11833225" y="6348413"/>
          <p14:tracePt t="133900" x="11849100" y="6348413"/>
          <p14:tracePt t="133901" x="11857038" y="6356350"/>
          <p14:tracePt t="133913" x="11944350" y="6372225"/>
          <p14:tracePt t="133914" x="11952288" y="6372225"/>
          <p14:tracePt t="133915" x="11960225" y="6372225"/>
          <p14:tracePt t="133916" x="11968163" y="6372225"/>
          <p14:tracePt t="133917" x="11976100" y="6380163"/>
          <p14:tracePt t="133918" x="11984038" y="6380163"/>
          <p14:tracePt t="133919" x="11991975" y="6380163"/>
          <p14:tracePt t="133921" x="11999913" y="6380163"/>
          <p14:tracePt t="133922" x="12007850" y="6380163"/>
          <p14:tracePt t="133923" x="12015788" y="6380163"/>
          <p14:tracePt t="133925" x="12025313" y="6380163"/>
          <p14:tracePt t="133927" x="12041188" y="6380163"/>
          <p14:tracePt t="133930" x="12049125" y="6380163"/>
          <p14:tracePt t="133931" x="12057063" y="6380163"/>
          <p14:tracePt t="133933" x="12065000" y="6380163"/>
          <p14:tracePt t="133933" x="12072938" y="6380163"/>
          <p14:tracePt t="133934" x="12080875" y="6380163"/>
          <p14:tracePt t="133937" x="12088813" y="6380163"/>
          <p14:tracePt t="133938" x="12096750" y="6380163"/>
          <p14:tracePt t="133939" x="12104688" y="6380163"/>
          <p14:tracePt t="133941" x="12112625" y="6380163"/>
          <p14:tracePt t="133942" x="12120563" y="6380163"/>
          <p14:tracePt t="133944" x="12128500" y="6380163"/>
          <p14:tracePt t="133945" x="12136438" y="6380163"/>
          <p14:tracePt t="133947" x="12144375" y="6380163"/>
          <p14:tracePt t="133949" x="12152313" y="6380163"/>
          <p14:tracePt t="133950" x="12160250" y="6380163"/>
          <p14:tracePt t="133952" x="12168188" y="6380163"/>
          <p14:tracePt t="133954" x="12168188" y="6372225"/>
          <p14:tracePt t="133955" x="12176125" y="6372225"/>
          <p14:tracePt t="133957" x="12184063" y="6372225"/>
          <p14:tracePt t="134151" x="12176125" y="5662613"/>
          <p14:tracePt t="134151" x="12168188" y="5662613"/>
          <p14:tracePt t="134152" x="12160250" y="5653088"/>
          <p14:tracePt t="134154" x="12152313" y="5637213"/>
          <p14:tracePt t="134155" x="12144375" y="5637213"/>
          <p14:tracePt t="134157" x="12136438" y="5629275"/>
          <p14:tracePt t="134158" x="12136438" y="5613400"/>
          <p14:tracePt t="134159" x="12120563" y="5613400"/>
          <p14:tracePt t="134160" x="12112625" y="5605463"/>
          <p14:tracePt t="134161" x="12104688" y="5597525"/>
          <p14:tracePt t="134162" x="12096750" y="5589588"/>
          <p14:tracePt t="134163" x="12088813" y="5581650"/>
          <p14:tracePt t="134164" x="12088813" y="5573713"/>
          <p14:tracePt t="134165" x="12080875" y="5565775"/>
          <p14:tracePt t="134166" x="12072938" y="5557838"/>
          <p14:tracePt t="134167" x="12065000" y="5557838"/>
          <p14:tracePt t="134168" x="12057063" y="5549900"/>
          <p14:tracePt t="134169" x="12049125" y="5541963"/>
          <p14:tracePt t="134171" x="12041188" y="5526088"/>
          <p14:tracePt t="134172" x="12033250" y="5526088"/>
          <p14:tracePt t="134174" x="12025313" y="5518150"/>
          <p14:tracePt t="134177" x="12015788" y="5510213"/>
          <p14:tracePt t="134177" x="12007850" y="5510213"/>
          <p14:tracePt t="134179" x="11999913" y="5502275"/>
          <p14:tracePt t="134179" x="11999913" y="5494338"/>
          <p14:tracePt t="134181" x="11984038" y="5494338"/>
          <p14:tracePt t="134181" x="11984038" y="5486400"/>
          <p14:tracePt t="134182" x="11976100" y="5486400"/>
          <p14:tracePt t="134183" x="11976100" y="5478463"/>
          <p14:tracePt t="134184" x="11968163" y="5478463"/>
          <p14:tracePt t="134185" x="11968163" y="5470525"/>
          <p14:tracePt t="134186" x="11960225" y="5470525"/>
          <p14:tracePt t="134187" x="11952288" y="5462588"/>
          <p14:tracePt t="134189" x="11944350" y="5462588"/>
          <p14:tracePt t="134190" x="11944350" y="5454650"/>
          <p14:tracePt t="134191" x="11936413" y="5454650"/>
          <p14:tracePt t="134194" x="11928475" y="5446713"/>
          <p14:tracePt t="134195" x="11920538" y="5446713"/>
          <p14:tracePt t="134196" x="11912600" y="5446713"/>
          <p14:tracePt t="134197" x="11912600" y="5438775"/>
          <p14:tracePt t="134199" x="11904663" y="5430838"/>
          <p14:tracePt t="134202" x="11896725" y="5422900"/>
          <p14:tracePt t="134204" x="11888788" y="5422900"/>
          <p14:tracePt t="134205" x="11880850" y="5414963"/>
          <p14:tracePt t="134207" x="11872913" y="5414963"/>
          <p14:tracePt t="134208" x="11872913" y="5407025"/>
          <p14:tracePt t="134209" x="11864975" y="5407025"/>
          <p14:tracePt t="134210" x="11857038" y="5407025"/>
          <p14:tracePt t="134212" x="11857038" y="5399088"/>
          <p14:tracePt t="134213" x="11849100" y="5399088"/>
          <p14:tracePt t="134215" x="11841163" y="5391150"/>
          <p14:tracePt t="134217" x="11833225" y="5391150"/>
          <p14:tracePt t="134219" x="11825288" y="5391150"/>
          <p14:tracePt t="134221" x="11825288" y="5383213"/>
          <p14:tracePt t="134221" x="11817350" y="5383213"/>
          <p14:tracePt t="134223" x="11817350" y="5375275"/>
          <p14:tracePt t="134224" x="11809413" y="5375275"/>
          <p14:tracePt t="134227" x="11801475" y="5367338"/>
          <p14:tracePt t="134231" x="11793538" y="5367338"/>
          <p14:tracePt t="134231" x="11785600" y="5359400"/>
          <p14:tracePt t="134235" x="11777663" y="5359400"/>
          <p14:tracePt t="134237" x="11769725" y="5359400"/>
          <p14:tracePt t="134237" x="11769725" y="5351463"/>
          <p14:tracePt t="134239" x="11761788" y="5351463"/>
          <p14:tracePt t="134239" x="11753850" y="5351463"/>
          <p14:tracePt t="134241" x="11753850" y="5343525"/>
          <p14:tracePt t="134241" x="11745913" y="5343525"/>
          <p14:tracePt t="134242" x="11737975" y="5335588"/>
          <p14:tracePt t="134245" x="11722100" y="5327650"/>
          <p14:tracePt t="134248" x="11706225" y="5327650"/>
          <p14:tracePt t="134248" x="11706225" y="5319713"/>
          <p14:tracePt t="134249" x="11698288" y="5319713"/>
          <p14:tracePt t="134251" x="11698288" y="5310188"/>
          <p14:tracePt t="134251" x="11682413" y="5310188"/>
          <p14:tracePt t="134253" x="11674475" y="5302250"/>
          <p14:tracePt t="134254" x="11664950" y="5302250"/>
          <p14:tracePt t="134255" x="11657013" y="5294313"/>
          <p14:tracePt t="134256" x="11649075" y="5294313"/>
          <p14:tracePt t="134257" x="11649075" y="5286375"/>
          <p14:tracePt t="134258" x="11633200" y="5286375"/>
          <p14:tracePt t="134261" x="11625263" y="5278438"/>
          <p14:tracePt t="134262" x="11617325" y="5278438"/>
          <p14:tracePt t="134262" x="11609388" y="5278438"/>
          <p14:tracePt t="134263" x="11601450" y="5278438"/>
          <p14:tracePt t="134265" x="11601450" y="5270500"/>
          <p14:tracePt t="134265" x="11585575" y="5262563"/>
          <p14:tracePt t="134266" x="11577638" y="5262563"/>
          <p14:tracePt t="134267" x="11569700" y="5262563"/>
          <p14:tracePt t="134268" x="11561763" y="5254625"/>
          <p14:tracePt t="134269" x="11553825" y="5254625"/>
          <p14:tracePt t="134270" x="11545888" y="5254625"/>
          <p14:tracePt t="134272" x="11530013" y="5246688"/>
          <p14:tracePt t="134273" x="11514138" y="5238750"/>
          <p14:tracePt t="134274" x="11506200" y="5238750"/>
          <p14:tracePt t="134275" x="11498263" y="5230813"/>
          <p14:tracePt t="134277" x="11482388" y="5222875"/>
          <p14:tracePt t="134277" x="11474450" y="5222875"/>
          <p14:tracePt t="134278" x="11466513" y="5222875"/>
          <p14:tracePt t="134279" x="11458575" y="5214938"/>
          <p14:tracePt t="134281" x="11450638" y="5214938"/>
          <p14:tracePt t="134282" x="11442700" y="5207000"/>
          <p14:tracePt t="134282" x="11426825" y="5207000"/>
          <p14:tracePt t="134283" x="11418888" y="5199063"/>
          <p14:tracePt t="134284" x="11403013" y="5191125"/>
          <p14:tracePt t="134285" x="11395075" y="5191125"/>
          <p14:tracePt t="134286" x="11387138" y="5183188"/>
          <p14:tracePt t="134287" x="11371263" y="5183188"/>
          <p14:tracePt t="134288" x="11371263" y="5175250"/>
          <p14:tracePt t="134289" x="11363325" y="5175250"/>
          <p14:tracePt t="134290" x="11347450" y="5167313"/>
          <p14:tracePt t="134292" x="11331575" y="5159375"/>
          <p14:tracePt t="134294" x="11323638" y="5159375"/>
          <p14:tracePt t="134294" x="11314113" y="5159375"/>
          <p14:tracePt t="134296" x="11306175" y="5151438"/>
          <p14:tracePt t="134296" x="11298238" y="5143500"/>
          <p14:tracePt t="134298" x="11290300" y="5143500"/>
          <p14:tracePt t="134299" x="11274425" y="5143500"/>
          <p14:tracePt t="134299" x="11274425" y="5135563"/>
          <p14:tracePt t="134301" x="11266488" y="5135563"/>
          <p14:tracePt t="134302" x="11258550" y="5135563"/>
          <p14:tracePt t="134302" x="11250613" y="5135563"/>
          <p14:tracePt t="134303" x="11234738" y="5127625"/>
          <p14:tracePt t="134305" x="11226800" y="5119688"/>
          <p14:tracePt t="134306" x="11218863" y="5119688"/>
          <p14:tracePt t="134308" x="11202988" y="5111750"/>
          <p14:tracePt t="134310" x="11187113" y="5111750"/>
          <p14:tracePt t="134313" x="11179175" y="5103813"/>
          <p14:tracePt t="134313" x="11171238" y="5103813"/>
          <p14:tracePt t="134314" x="11171238" y="5095875"/>
          <p14:tracePt t="134315" x="11163300" y="5095875"/>
          <p14:tracePt t="134316" x="11155363" y="5095875"/>
          <p14:tracePt t="134317" x="11147425" y="5087938"/>
          <p14:tracePt t="134319" x="11139488" y="5087938"/>
          <p14:tracePt t="134320" x="11131550" y="5087938"/>
          <p14:tracePt t="134322" x="11123613" y="5087938"/>
          <p14:tracePt t="134323" x="11115675" y="5080000"/>
          <p14:tracePt t="134325" x="11107738" y="5080000"/>
          <p14:tracePt t="134327" x="11099800" y="5080000"/>
          <p14:tracePt t="134328" x="11091863" y="5080000"/>
          <p14:tracePt t="134330" x="11083925" y="5080000"/>
          <p14:tracePt t="134331" x="11075988" y="5080000"/>
          <p14:tracePt t="134332" x="11068050" y="5072063"/>
          <p14:tracePt t="134334" x="11052175" y="5072063"/>
          <p14:tracePt t="134336" x="11044238" y="5072063"/>
          <p14:tracePt t="134337" x="11044238" y="5064125"/>
          <p14:tracePt t="134338" x="11036300" y="5064125"/>
          <p14:tracePt t="134341" x="11028363" y="5064125"/>
          <p14:tracePt t="134343" x="11020425" y="5064125"/>
          <p14:tracePt t="134344" x="11012488" y="5064125"/>
          <p14:tracePt t="134345" x="11012488" y="5056188"/>
          <p14:tracePt t="134346" x="11004550" y="5056188"/>
          <p14:tracePt t="134348" x="10996613" y="5056188"/>
          <p14:tracePt t="134351" x="10988675" y="5056188"/>
          <p14:tracePt t="134351" x="10980738" y="5056188"/>
          <p14:tracePt t="134353" x="10980738" y="5048250"/>
          <p14:tracePt t="134355" x="10971213" y="5048250"/>
          <p14:tracePt t="134356" x="10963275" y="5048250"/>
          <p14:tracePt t="134359" x="10955338" y="5048250"/>
          <p14:tracePt t="134361" x="10947400" y="5048250"/>
          <p14:tracePt t="134362" x="10939463" y="5040313"/>
          <p14:tracePt t="134365" x="10931525" y="5040313"/>
          <p14:tracePt t="134365" x="10923588" y="5040313"/>
          <p14:tracePt t="134366" x="10915650" y="5040313"/>
          <p14:tracePt t="134368" x="10907713" y="5040313"/>
          <p14:tracePt t="134369" x="10899775" y="5040313"/>
          <p14:tracePt t="134372" x="10891838" y="5040313"/>
          <p14:tracePt t="134374" x="10883900" y="5040313"/>
          <p14:tracePt t="134376" x="10875963" y="5040313"/>
          <p14:tracePt t="134377" x="10868025" y="5040313"/>
          <p14:tracePt t="134378" x="10860088" y="5040313"/>
          <p14:tracePt t="134381" x="10852150" y="5040313"/>
          <p14:tracePt t="134382" x="10844213" y="5040313"/>
          <p14:tracePt t="134382" x="10836275" y="5040313"/>
          <p14:tracePt t="134384" x="10828338" y="5040313"/>
          <p14:tracePt t="134385" x="10820400" y="5040313"/>
          <p14:tracePt t="134386" x="10812463" y="5040313"/>
          <p14:tracePt t="134389" x="10804525" y="5040313"/>
          <p14:tracePt t="134391" x="10796588" y="5040313"/>
          <p14:tracePt t="134391" x="10788650" y="5040313"/>
          <p14:tracePt t="134392" x="10780713" y="5040313"/>
          <p14:tracePt t="134394" x="10772775" y="5040313"/>
          <p14:tracePt t="134396" x="10764838" y="5048250"/>
          <p14:tracePt t="134396" x="10756900" y="5048250"/>
          <p14:tracePt t="134399" x="10748963" y="5048250"/>
          <p14:tracePt t="134399" x="10741025" y="5048250"/>
          <p14:tracePt t="134401" x="10741025" y="5056188"/>
          <p14:tracePt t="134401" x="10725150" y="5056188"/>
          <p14:tracePt t="134403" x="10717213" y="5056188"/>
          <p14:tracePt t="134405" x="10709275" y="5056188"/>
          <p14:tracePt t="134405" x="10701338" y="5064125"/>
          <p14:tracePt t="134406" x="10693400" y="5064125"/>
          <p14:tracePt t="134407" x="10685463" y="5064125"/>
          <p14:tracePt t="134408" x="10677525" y="5072063"/>
          <p14:tracePt t="134409" x="10669588" y="5072063"/>
          <p14:tracePt t="134411" x="10653713" y="5072063"/>
          <p14:tracePt t="134414" x="10645775" y="5072063"/>
          <p14:tracePt t="134414" x="10629900" y="5080000"/>
          <p14:tracePt t="134415" x="10620375" y="5080000"/>
          <p14:tracePt t="134417" x="10612438" y="5080000"/>
          <p14:tracePt t="134418" x="10604500" y="5080000"/>
          <p14:tracePt t="134418" x="10588625" y="5087938"/>
          <p14:tracePt t="134419" x="10580688" y="5087938"/>
          <p14:tracePt t="134420" x="10572750" y="5095875"/>
          <p14:tracePt t="134421" x="10564813" y="5095875"/>
          <p14:tracePt t="134422" x="10548938" y="5103813"/>
          <p14:tracePt t="134423" x="10541000" y="5103813"/>
          <p14:tracePt t="134424" x="10525125" y="5103813"/>
          <p14:tracePt t="134425" x="10517188" y="5103813"/>
          <p14:tracePt t="134427" x="10501313" y="5111750"/>
          <p14:tracePt t="134429" x="10485438" y="5119688"/>
          <p14:tracePt t="134429" x="10477500" y="5119688"/>
          <p14:tracePt t="134430" x="10453688" y="5119688"/>
          <p14:tracePt t="134431" x="10445750" y="5119688"/>
          <p14:tracePt t="134432" x="10437813" y="5127625"/>
          <p14:tracePt t="134433" x="10421938" y="5135563"/>
          <p14:tracePt t="134434" x="10406063" y="5135563"/>
          <p14:tracePt t="134437" x="10390188" y="5135563"/>
          <p14:tracePt t="134437" x="10374313" y="5143500"/>
          <p14:tracePt t="134438" x="10366375" y="5143500"/>
          <p14:tracePt t="134439" x="10350500" y="5151438"/>
          <p14:tracePt t="134440" x="10342563" y="5151438"/>
          <p14:tracePt t="134441" x="10326688" y="5151438"/>
          <p14:tracePt t="134442" x="10310813" y="5159375"/>
          <p14:tracePt t="134444" x="10302875" y="5159375"/>
          <p14:tracePt t="134444" x="10294938" y="5167313"/>
          <p14:tracePt t="134445" x="10287000" y="5167313"/>
          <p14:tracePt t="134446" x="10269538" y="5167313"/>
          <p14:tracePt t="134447" x="10253663" y="5167313"/>
          <p14:tracePt t="134448" x="10245725" y="5167313"/>
          <p14:tracePt t="134449" x="10237788" y="5175250"/>
          <p14:tracePt t="134450" x="10221913" y="5183188"/>
          <p14:tracePt t="134451" x="10213975" y="5183188"/>
          <p14:tracePt t="134452" x="10206038" y="5183188"/>
          <p14:tracePt t="134453" x="10190163" y="5191125"/>
          <p14:tracePt t="134455" x="10174288" y="5191125"/>
          <p14:tracePt t="134456" x="10166350" y="5199063"/>
          <p14:tracePt t="134457" x="10158413" y="5199063"/>
          <p14:tracePt t="134458" x="10150475" y="5199063"/>
          <p14:tracePt t="134459" x="10142538" y="5199063"/>
          <p14:tracePt t="134461" x="10126663" y="5214938"/>
          <p14:tracePt t="134463" x="10118725" y="5214938"/>
          <p14:tracePt t="134463" x="10110788" y="5214938"/>
          <p14:tracePt t="134464" x="10102850" y="5222875"/>
          <p14:tracePt t="134465" x="10094913" y="5222875"/>
          <p14:tracePt t="134466" x="10086975" y="5222875"/>
          <p14:tracePt t="134467" x="10086975" y="5230813"/>
          <p14:tracePt t="134468" x="10079038" y="5238750"/>
          <p14:tracePt t="134469" x="10071100" y="5238750"/>
          <p14:tracePt t="134471" x="10063163" y="5238750"/>
          <p14:tracePt t="134472" x="10055225" y="5246688"/>
          <p14:tracePt t="134473" x="10047288" y="5246688"/>
          <p14:tracePt t="134475" x="10039350" y="5254625"/>
          <p14:tracePt t="134477" x="10031413" y="5254625"/>
          <p14:tracePt t="134478" x="10031413" y="5262563"/>
          <p14:tracePt t="134478" x="10023475" y="5262563"/>
          <p14:tracePt t="134479" x="10023475" y="5270500"/>
          <p14:tracePt t="134480" x="10015538" y="5270500"/>
          <p14:tracePt t="134482" x="9999663" y="5278438"/>
          <p14:tracePt t="134484" x="9991725" y="5278438"/>
          <p14:tracePt t="134486" x="9983788" y="5294313"/>
          <p14:tracePt t="134487" x="9975850" y="5294313"/>
          <p14:tracePt t="134488" x="9975850" y="5302250"/>
          <p14:tracePt t="134491" x="9967913" y="5302250"/>
          <p14:tracePt t="134492" x="9959975" y="5310188"/>
          <p14:tracePt t="134494" x="9959975" y="5319713"/>
          <p14:tracePt t="134495" x="9952038" y="5327650"/>
          <p14:tracePt t="134496" x="9944100" y="5327650"/>
          <p14:tracePt t="134497" x="9944100" y="5335588"/>
          <p14:tracePt t="134498" x="9936163" y="5335588"/>
          <p14:tracePt t="134499" x="9936163" y="5351463"/>
          <p14:tracePt t="134500" x="9926638" y="5351463"/>
          <p14:tracePt t="134502" x="9918700" y="5359400"/>
          <p14:tracePt t="134503" x="9910763" y="5359400"/>
          <p14:tracePt t="134504" x="9910763" y="5367338"/>
          <p14:tracePt t="134505" x="9910763" y="5375275"/>
          <p14:tracePt t="134506" x="9902825" y="5383213"/>
          <p14:tracePt t="134508" x="9894888" y="5391150"/>
          <p14:tracePt t="134509" x="9886950" y="5391150"/>
          <p14:tracePt t="134510" x="9886950" y="5399088"/>
          <p14:tracePt t="134512" x="9879013" y="5407025"/>
          <p14:tracePt t="134512" x="9879013" y="5414963"/>
          <p14:tracePt t="134513" x="9871075" y="5414963"/>
          <p14:tracePt t="134514" x="9871075" y="5430838"/>
          <p14:tracePt t="134516" x="9863138" y="5438775"/>
          <p14:tracePt t="134519" x="9855200" y="5446713"/>
          <p14:tracePt t="134520" x="9855200" y="5454650"/>
          <p14:tracePt t="134521" x="9847263" y="5462588"/>
          <p14:tracePt t="134522" x="9847263" y="5470525"/>
          <p14:tracePt t="134523" x="9847263" y="5478463"/>
          <p14:tracePt t="134524" x="9847263" y="5486400"/>
          <p14:tracePt t="134527" x="9839325" y="5494338"/>
          <p14:tracePt t="134527" x="9831388" y="5502275"/>
          <p14:tracePt t="134529" x="9831388" y="5510213"/>
          <p14:tracePt t="134529" x="9831388" y="5518150"/>
          <p14:tracePt t="134531" x="9831388" y="5526088"/>
          <p14:tracePt t="134531" x="9831388" y="5534025"/>
          <p14:tracePt t="134533" x="9823450" y="5541963"/>
          <p14:tracePt t="134535" x="9823450" y="5549900"/>
          <p14:tracePt t="134536" x="9823450" y="5557838"/>
          <p14:tracePt t="134537" x="9823450" y="5565775"/>
          <p14:tracePt t="134539" x="9823450" y="5573713"/>
          <p14:tracePt t="134541" x="9815513" y="5573713"/>
          <p14:tracePt t="134541" x="9815513" y="5581650"/>
          <p14:tracePt t="134542" x="9815513" y="5589588"/>
          <p14:tracePt t="134544" x="9815513" y="5597525"/>
          <p14:tracePt t="134544" x="9807575" y="5597525"/>
          <p14:tracePt t="134545" x="9807575" y="5605463"/>
          <p14:tracePt t="134547" x="9807575" y="5613400"/>
          <p14:tracePt t="134548" x="9807575" y="5621338"/>
          <p14:tracePt t="134550" x="9799638" y="5629275"/>
          <p14:tracePt t="134551" x="9799638" y="5637213"/>
          <p14:tracePt t="134552" x="9799638" y="5645150"/>
          <p14:tracePt t="134554" x="9799638" y="5653088"/>
          <p14:tracePt t="134556" x="9799638" y="5662613"/>
          <p14:tracePt t="134558" x="9791700" y="5670550"/>
          <p14:tracePt t="134559" x="9791700" y="5678488"/>
          <p14:tracePt t="134562" x="9791700" y="5686425"/>
          <p14:tracePt t="134563" x="9791700" y="5694363"/>
          <p14:tracePt t="134564" x="9783763" y="5702300"/>
          <p14:tracePt t="134565" x="9783763" y="5710238"/>
          <p14:tracePt t="134567" x="9783763" y="5718175"/>
          <p14:tracePt t="134569" x="9775825" y="5726113"/>
          <p14:tracePt t="134570" x="9775825" y="5734050"/>
          <p14:tracePt t="134571" x="9775825" y="5741988"/>
          <p14:tracePt t="134572" x="9775825" y="5749925"/>
          <p14:tracePt t="134574" x="9775825" y="5757863"/>
          <p14:tracePt t="134575" x="9775825" y="5765800"/>
          <p14:tracePt t="134578" x="9775825" y="5781675"/>
          <p14:tracePt t="134578" x="9775825" y="5789613"/>
          <p14:tracePt t="134579" x="9775825" y="5797550"/>
          <p14:tracePt t="134580" x="9775825" y="5805488"/>
          <p14:tracePt t="134581" x="9775825" y="5813425"/>
          <p14:tracePt t="134582" x="9775825" y="5821363"/>
          <p14:tracePt t="134583" x="9775825" y="5829300"/>
          <p14:tracePt t="134584" x="9783763" y="5845175"/>
          <p14:tracePt t="134585" x="9783763" y="5853113"/>
          <p14:tracePt t="134586" x="9783763" y="5861050"/>
          <p14:tracePt t="134587" x="9791700" y="5876925"/>
          <p14:tracePt t="134588" x="9791700" y="5884863"/>
          <p14:tracePt t="134589" x="9799638" y="5892800"/>
          <p14:tracePt t="134590" x="9807575" y="5908675"/>
          <p14:tracePt t="134591" x="9807575" y="5916613"/>
          <p14:tracePt t="134592" x="9807575" y="5924550"/>
          <p14:tracePt t="134594" x="9815513" y="5940425"/>
          <p14:tracePt t="134594" x="9823450" y="5956300"/>
          <p14:tracePt t="134595" x="9823450" y="5964238"/>
          <p14:tracePt t="134596" x="9831388" y="5980113"/>
          <p14:tracePt t="134597" x="9847263" y="6005513"/>
          <p14:tracePt t="134598" x="9847263" y="6013450"/>
          <p14:tracePt t="134599" x="9855200" y="6021388"/>
          <p14:tracePt t="134600" x="9863138" y="6037263"/>
          <p14:tracePt t="134601" x="9863138" y="6053138"/>
          <p14:tracePt t="134602" x="9879013" y="6061075"/>
          <p14:tracePt t="134603" x="9886950" y="6084888"/>
          <p14:tracePt t="134604" x="9894888" y="6092825"/>
          <p14:tracePt t="134605" x="9902825" y="6100763"/>
          <p14:tracePt t="134606" x="9910763" y="6116638"/>
          <p14:tracePt t="134607" x="9926638" y="6132513"/>
          <p14:tracePt t="134608" x="9936163" y="6140450"/>
          <p14:tracePt t="134609" x="9944100" y="6164263"/>
          <p14:tracePt t="134611" x="9959975" y="6172200"/>
          <p14:tracePt t="134611" x="9967913" y="6180138"/>
          <p14:tracePt t="134612" x="9983788" y="6203950"/>
          <p14:tracePt t="134613" x="9991725" y="6211888"/>
          <p14:tracePt t="134614" x="9999663" y="6227763"/>
          <p14:tracePt t="134615" x="10007600" y="6235700"/>
          <p14:tracePt t="134616" x="10023475" y="6251575"/>
          <p14:tracePt t="134617" x="10039350" y="6259513"/>
          <p14:tracePt t="134618" x="10047288" y="6267450"/>
          <p14:tracePt t="134619" x="10063163" y="6291263"/>
          <p14:tracePt t="134620" x="10071100" y="6299200"/>
          <p14:tracePt t="134621" x="10094913" y="6315075"/>
          <p14:tracePt t="134622" x="10102850" y="6315075"/>
          <p14:tracePt t="134623" x="10110788" y="6330950"/>
          <p14:tracePt t="134624" x="10126663" y="6338888"/>
          <p14:tracePt t="134625" x="10134600" y="6348413"/>
          <p14:tracePt t="134627" x="10166350" y="6372225"/>
          <p14:tracePt t="134628" x="10182225" y="6388100"/>
          <p14:tracePt t="134630" x="10198100" y="6396038"/>
          <p14:tracePt t="134631" x="10213975" y="6411913"/>
          <p14:tracePt t="134632" x="10221913" y="6419850"/>
          <p14:tracePt t="134632" x="10237788" y="6435725"/>
          <p14:tracePt t="134633" x="10253663" y="6443663"/>
          <p14:tracePt t="134634" x="10261600" y="6459538"/>
          <p14:tracePt t="134635" x="10287000" y="6467475"/>
          <p14:tracePt t="134636" x="10302875" y="6483350"/>
          <p14:tracePt t="134637" x="10310813" y="6499225"/>
          <p14:tracePt t="134638" x="10334625" y="6507163"/>
          <p14:tracePt t="134639" x="10350500" y="6523038"/>
          <p14:tracePt t="134640" x="10358438" y="6530975"/>
          <p14:tracePt t="134641" x="10374313" y="6546850"/>
          <p14:tracePt t="134642" x="10398125" y="6554788"/>
          <p14:tracePt t="134644" x="10414000" y="6570663"/>
          <p14:tracePt t="134644" x="10437813" y="6578600"/>
          <p14:tracePt t="134645" x="10453688" y="6602413"/>
          <p14:tracePt t="134647" x="10469563" y="6610350"/>
          <p14:tracePt t="134647" x="10493375" y="6626225"/>
          <p14:tracePt t="134648" x="10509250" y="6634163"/>
          <p14:tracePt t="134649" x="10525125" y="6650038"/>
          <p14:tracePt t="134650" x="10548938" y="6657975"/>
          <p14:tracePt t="134651" x="10564813" y="6673850"/>
          <p14:tracePt t="134652" x="10580688" y="6681788"/>
          <p14:tracePt t="134653" x="10612438" y="6707188"/>
          <p14:tracePt t="134654" x="10629900" y="6715125"/>
          <p14:tracePt t="134655" x="10653713" y="6738938"/>
          <p14:tracePt t="134656" x="10669588" y="6746875"/>
          <p14:tracePt t="134657" x="10693400" y="6762750"/>
          <p14:tracePt t="134658" x="10717213" y="6770688"/>
          <p14:tracePt t="134659" x="10733088" y="6786563"/>
          <p14:tracePt t="134660" x="10764838" y="6802438"/>
          <p14:tracePt t="134661" x="10780713" y="6818313"/>
          <p14:tracePt t="134662" x="10804525" y="6826250"/>
          <p14:tracePt t="134663" x="10828338" y="6842125"/>
          <p14:tracePt t="134848" x="12168188" y="5645150"/>
          <p14:tracePt t="134849" x="12152313" y="5621338"/>
          <p14:tracePt t="134850" x="12144375" y="5597525"/>
          <p14:tracePt t="134851" x="12136438" y="5573713"/>
          <p14:tracePt t="134852" x="12128500" y="5534025"/>
          <p14:tracePt t="134853" x="12120563" y="5510213"/>
          <p14:tracePt t="134854" x="12104688" y="5470525"/>
          <p14:tracePt t="134855" x="12088813" y="5446713"/>
          <p14:tracePt t="134856" x="12080875" y="5414963"/>
          <p14:tracePt t="134857" x="12072938" y="5383213"/>
          <p14:tracePt t="134858" x="12049125" y="5343525"/>
          <p14:tracePt t="134859" x="12041188" y="5319713"/>
          <p14:tracePt t="134861" x="12033250" y="5294313"/>
          <p14:tracePt t="134862" x="12007850" y="5246688"/>
          <p14:tracePt t="134862" x="11999913" y="5222875"/>
          <p14:tracePt t="134863" x="11976100" y="5191125"/>
          <p14:tracePt t="134864" x="11952288" y="5151438"/>
          <p14:tracePt t="134865" x="11936413" y="5103813"/>
          <p14:tracePt t="134866" x="11912600" y="5064125"/>
          <p14:tracePt t="134867" x="11904663" y="5032375"/>
          <p14:tracePt t="134868" x="11880850" y="5000625"/>
          <p14:tracePt t="134869" x="11864975" y="4967288"/>
          <p14:tracePt t="134871" x="11841163" y="4927600"/>
          <p14:tracePt t="134872" x="11817350" y="4879975"/>
          <p14:tracePt t="134872" x="11809413" y="4848225"/>
          <p14:tracePt t="134873" x="11777663" y="4808538"/>
          <p14:tracePt t="134875" x="11753850" y="4760913"/>
          <p14:tracePt t="134875" x="11730038" y="4713288"/>
          <p14:tracePt t="134877" x="11682413" y="4641850"/>
          <p14:tracePt t="134878" x="11657013" y="4592638"/>
          <p14:tracePt t="134880" x="11633200" y="4545013"/>
          <p14:tracePt t="134881" x="11601450" y="4497388"/>
          <p14:tracePt t="134881" x="11585575" y="4449763"/>
          <p14:tracePt t="134882" x="11553825" y="4402138"/>
          <p14:tracePt t="134883" x="11514138" y="4354513"/>
          <p14:tracePt t="134884" x="11498263" y="4314825"/>
          <p14:tracePt t="134885" x="11474450" y="4273550"/>
          <p14:tracePt t="134886" x="11442700" y="4217988"/>
          <p14:tracePt t="134887" x="11410950" y="4162425"/>
          <p14:tracePt t="134888" x="11379200" y="4114800"/>
          <p14:tracePt t="134889" x="11347450" y="4067175"/>
          <p14:tracePt t="134895" x="11171238" y="3795713"/>
          <p14:tracePt t="134896" x="11139488" y="3740150"/>
          <p14:tracePt t="134896" x="11099800" y="3684588"/>
          <p14:tracePt t="134898" x="11060113" y="3621088"/>
          <p14:tracePt t="134899" x="11020425" y="3556000"/>
          <p14:tracePt t="134899" x="10996613" y="3516313"/>
          <p14:tracePt t="134900" x="10955338" y="3460750"/>
          <p14:tracePt t="134901" x="10915650" y="3389313"/>
          <p14:tracePt t="134902" x="10875963" y="3341688"/>
          <p14:tracePt t="134903" x="10820400" y="3270250"/>
          <p14:tracePt t="134904" x="10780713" y="3213100"/>
          <p14:tracePt t="134905" x="10741025" y="3157538"/>
          <p14:tracePt t="134906" x="10693400" y="3086100"/>
          <p14:tracePt t="134907" x="10653713" y="3030538"/>
          <p14:tracePt t="134908" x="10612438" y="2990850"/>
          <p14:tracePt t="134909" x="10572750" y="2935288"/>
          <p14:tracePt t="134910" x="10517188" y="2870200"/>
          <p14:tracePt t="134911" x="10469563" y="2798763"/>
          <p14:tracePt t="134913" x="10429875" y="2743200"/>
          <p14:tracePt t="134914" x="10374313" y="2687638"/>
          <p14:tracePt t="134914" x="10326688" y="2624138"/>
          <p14:tracePt t="134915" x="10279063" y="2566988"/>
          <p14:tracePt t="134916" x="10245725" y="2535238"/>
          <p14:tracePt t="134917" x="10206038" y="2479675"/>
          <p14:tracePt t="134918" x="10150475" y="2416175"/>
          <p14:tracePt t="134920" x="10102850" y="2368550"/>
          <p14:tracePt t="134920" x="10055225" y="2320925"/>
          <p14:tracePt t="134922" x="10007600" y="2273300"/>
          <p14:tracePt t="134922" x="9967913" y="2224088"/>
          <p14:tracePt t="134923" x="9910763" y="2168525"/>
          <p14:tracePt t="134924" x="9886950" y="2136775"/>
          <p14:tracePt t="134925" x="9831388" y="2089150"/>
          <p14:tracePt t="134926" x="9791700" y="2041525"/>
          <p14:tracePt t="134927" x="9744075" y="2001838"/>
          <p14:tracePt t="134929" x="9704388" y="1962150"/>
          <p14:tracePt t="134929" x="9656763" y="1914525"/>
          <p14:tracePt t="134931" x="9617075" y="1873250"/>
          <p14:tracePt t="134932" x="9575800" y="1825625"/>
          <p14:tracePt t="134932" x="9551988" y="1801813"/>
          <p14:tracePt t="134933" x="9504363" y="1754188"/>
          <p14:tracePt t="134934" x="9472613" y="1714500"/>
          <p14:tracePt t="134935" x="9432925" y="1690688"/>
          <p14:tracePt t="134936" x="9393238" y="1651000"/>
          <p14:tracePt t="134937" x="9353550" y="1611313"/>
          <p14:tracePt t="134938" x="9313863" y="1579563"/>
          <p14:tracePt t="134939" x="9274175" y="1538288"/>
          <p14:tracePt t="134940" x="9250363" y="1514475"/>
          <p14:tracePt t="134941" x="9217025" y="1490663"/>
          <p14:tracePt t="134942" x="9177338" y="1450975"/>
          <p14:tracePt t="134943" x="9153525" y="1419225"/>
          <p14:tracePt t="134944" x="9121775" y="1395413"/>
          <p14:tracePt t="134945" x="9082088" y="1363663"/>
          <p14:tracePt t="134947" x="9042400" y="1331913"/>
          <p14:tracePt t="134948" x="9018588" y="1308100"/>
          <p14:tracePt t="134949" x="8986838" y="1284288"/>
          <p14:tracePt t="134949" x="8963025" y="1260475"/>
          <p14:tracePt t="134950" x="8931275" y="1228725"/>
          <p14:tracePt t="134951" x="8891588" y="1204913"/>
          <p14:tracePt t="134952" x="8866188" y="1179513"/>
          <p14:tracePt t="134953" x="8834438" y="1147763"/>
          <p14:tracePt t="134954" x="8810625" y="1131888"/>
          <p14:tracePt t="134955" x="8770938" y="1108075"/>
          <p14:tracePt t="134956" x="8755063" y="1100138"/>
          <p14:tracePt t="134957" x="8731250" y="1076325"/>
          <p14:tracePt t="134958" x="8699500" y="1052513"/>
          <p14:tracePt t="134959" x="8675688" y="1036638"/>
          <p14:tracePt t="134960" x="8643938" y="1012825"/>
          <p14:tracePt t="134961" x="8620125" y="1004888"/>
          <p14:tracePt t="134962" x="8604250" y="989013"/>
          <p14:tracePt t="134964" x="8572500" y="973138"/>
          <p14:tracePt t="134965" x="8548688" y="949325"/>
          <p14:tracePt t="134965" x="8531225" y="941388"/>
          <p14:tracePt t="134966" x="8507413" y="925513"/>
          <p14:tracePt t="134967" x="8483600" y="909638"/>
          <p14:tracePt t="134968" x="8467725" y="901700"/>
          <p14:tracePt t="134969" x="8443913" y="885825"/>
          <p14:tracePt t="134970" x="8420100" y="869950"/>
          <p14:tracePt t="134971" x="8404225" y="862013"/>
          <p14:tracePt t="134972" x="8388350" y="852488"/>
          <p14:tracePt t="134973" x="8364538" y="836613"/>
          <p14:tracePt t="134974" x="8340725" y="828675"/>
          <p14:tracePt t="134975" x="8324850" y="820738"/>
          <p14:tracePt t="134977" x="8308975" y="804863"/>
          <p14:tracePt t="134977" x="8293100" y="804863"/>
          <p14:tracePt t="134978" x="8277225" y="788988"/>
          <p14:tracePt t="134980" x="8253413" y="781050"/>
          <p14:tracePt t="134981" x="8237538" y="781050"/>
          <p14:tracePt t="134982" x="8221663" y="773113"/>
          <p14:tracePt t="134982" x="8205788" y="765175"/>
          <p14:tracePt t="134983" x="8189913" y="757238"/>
          <p14:tracePt t="134984" x="8172450" y="757238"/>
          <p14:tracePt t="134985" x="8156575" y="749300"/>
          <p14:tracePt t="134986" x="8140700" y="741363"/>
          <p14:tracePt t="134987" x="8124825" y="741363"/>
          <p14:tracePt t="134988" x="8108950" y="733425"/>
          <p14:tracePt t="134989" x="8101013" y="733425"/>
          <p14:tracePt t="134990" x="8093075" y="725488"/>
          <p14:tracePt t="134991" x="8069263" y="725488"/>
          <p14:tracePt t="134992" x="8061325" y="717550"/>
          <p14:tracePt t="134994" x="8053388" y="717550"/>
          <p14:tracePt t="134994" x="8037513" y="709613"/>
          <p14:tracePt t="134996" x="8029575" y="709613"/>
          <p14:tracePt t="134997" x="8021638" y="701675"/>
          <p14:tracePt t="134997" x="8005763" y="701675"/>
          <p14:tracePt t="134998" x="7997825" y="701675"/>
          <p14:tracePt t="134999" x="7989888" y="693738"/>
          <p14:tracePt t="135000" x="7974013" y="685800"/>
          <p14:tracePt t="135001" x="7966075" y="685800"/>
          <p14:tracePt t="135002" x="7958138" y="685800"/>
          <p14:tracePt t="135003" x="7950200" y="677863"/>
          <p14:tracePt t="135004" x="7942263" y="677863"/>
          <p14:tracePt t="135006" x="7934325" y="669925"/>
          <p14:tracePt t="135006" x="7926388" y="669925"/>
          <p14:tracePt t="135007" x="7918450" y="669925"/>
          <p14:tracePt t="135008" x="7902575" y="669925"/>
          <p14:tracePt t="135009" x="7902575" y="661988"/>
          <p14:tracePt t="135010" x="7894638" y="661988"/>
          <p14:tracePt t="135012" x="7886700" y="661988"/>
          <p14:tracePt t="135013" x="7878763" y="654050"/>
          <p14:tracePt t="135013" x="7870825" y="654050"/>
          <p14:tracePt t="135014" x="7862888" y="654050"/>
          <p14:tracePt t="135015" x="7854950" y="654050"/>
          <p14:tracePt t="135017" x="7847013" y="646113"/>
          <p14:tracePt t="135018" x="7829550" y="646113"/>
          <p14:tracePt t="135019" x="7829550" y="638175"/>
          <p14:tracePt t="135020" x="7821613" y="638175"/>
          <p14:tracePt t="135023" x="7805738" y="638175"/>
          <p14:tracePt t="135025" x="7797800" y="630238"/>
          <p14:tracePt t="135027" x="7789863" y="630238"/>
          <p14:tracePt t="135032" x="7781925" y="630238"/>
          <p14:tracePt t="135033" x="7773988" y="622300"/>
          <p14:tracePt t="135037" x="7773988" y="614363"/>
          <p14:tracePt t="135037" x="7766050" y="614363"/>
          <p14:tracePt t="135042" x="7758113" y="614363"/>
          <p14:tracePt t="135046" x="7758113" y="606425"/>
          <p14:tracePt t="135075" x="7758113" y="598488"/>
          <p14:tracePt t="135084" x="7750175" y="590550"/>
          <p14:tracePt t="135089" x="7750175" y="574675"/>
          <p14:tracePt t="135091" x="7742238" y="566738"/>
          <p14:tracePt t="135094" x="7734300" y="566738"/>
          <p14:tracePt t="135094" x="7734300" y="558800"/>
          <p14:tracePt t="135098" x="7726363" y="550863"/>
          <p14:tracePt t="135098" x="7726363" y="542925"/>
          <p14:tracePt t="135101" x="7718425" y="542925"/>
          <p14:tracePt t="135102" x="7718425" y="534988"/>
          <p14:tracePt t="135105" x="7710488" y="527050"/>
          <p14:tracePt t="135106" x="7702550" y="527050"/>
          <p14:tracePt t="135107" x="7702550" y="519113"/>
          <p14:tracePt t="135109" x="7694613" y="509588"/>
          <p14:tracePt t="135113" x="7686675" y="501650"/>
          <p14:tracePt t="135114" x="7686675" y="493713"/>
          <p14:tracePt t="135116" x="7678738" y="493713"/>
          <p14:tracePt t="135117" x="7678738" y="485775"/>
          <p14:tracePt t="135118" x="7670800" y="477838"/>
          <p14:tracePt t="135121" x="7670800" y="469900"/>
          <p14:tracePt t="135122" x="7662863" y="469900"/>
          <p14:tracePt t="135124" x="7662863" y="461963"/>
          <p14:tracePt t="135128" x="7654925" y="461963"/>
          <p14:tracePt t="135129" x="7654925" y="454025"/>
          <p14:tracePt t="135131" x="7646988" y="446088"/>
          <p14:tracePt t="135133" x="7639050" y="446088"/>
          <p14:tracePt t="135135" x="7639050" y="438150"/>
          <p14:tracePt t="135139" x="7631113" y="438150"/>
          <p14:tracePt t="135141" x="7631113" y="430213"/>
          <p14:tracePt t="135147" x="7631113" y="422275"/>
          <p14:tracePt t="135150" x="7631113" y="414338"/>
          <p14:tracePt t="135155" x="7631113" y="406400"/>
          <p14:tracePt t="135162" x="7631113" y="398463"/>
          <p14:tracePt t="135166" x="7631113" y="390525"/>
          <p14:tracePt t="135168" x="7631113" y="382588"/>
          <p14:tracePt t="135171" x="7631113" y="374650"/>
          <p14:tracePt t="135176" x="7631113" y="366713"/>
          <p14:tracePt t="135183" x="7631113" y="358775"/>
          <p14:tracePt t="135682" x="8293100" y="279400"/>
          <p14:tracePt t="135734" x="8293100" y="287338"/>
          <p14:tracePt t="135752" x="8293100" y="295275"/>
          <p14:tracePt t="137877" x="8189913" y="358775"/>
          <p14:tracePt t="137880" x="8189913" y="366713"/>
          <p14:tracePt t="137881" x="8189913" y="374650"/>
          <p14:tracePt t="137883" x="8189913" y="382588"/>
          <p14:tracePt t="137886" x="8189913" y="390525"/>
          <p14:tracePt t="137888" x="8189913" y="398463"/>
          <p14:tracePt t="137890" x="8189913" y="414338"/>
          <p14:tracePt t="137891" x="8189913" y="422275"/>
          <p14:tracePt t="137893" x="8189913" y="438150"/>
          <p14:tracePt t="137895" x="8189913" y="446088"/>
          <p14:tracePt t="137896" x="8197850" y="454025"/>
          <p14:tracePt t="137897" x="8197850" y="461963"/>
          <p14:tracePt t="137898" x="8197850" y="469900"/>
          <p14:tracePt t="137899" x="8197850" y="477838"/>
          <p14:tracePt t="137900" x="8205788" y="485775"/>
          <p14:tracePt t="137902" x="8205788" y="493713"/>
          <p14:tracePt t="137902" x="8213725" y="501650"/>
          <p14:tracePt t="137903" x="8213725" y="519113"/>
          <p14:tracePt t="137904" x="8221663" y="527050"/>
          <p14:tracePt t="137905" x="8221663" y="534988"/>
          <p14:tracePt t="137906" x="8229600" y="550863"/>
          <p14:tracePt t="137907" x="8229600" y="558800"/>
          <p14:tracePt t="137909" x="8237538" y="574675"/>
          <p14:tracePt t="137911" x="8245475" y="606425"/>
          <p14:tracePt t="137912" x="8261350" y="622300"/>
          <p14:tracePt t="137913" x="8269288" y="630238"/>
          <p14:tracePt t="137913" x="8269288" y="646113"/>
          <p14:tracePt t="137914" x="8277225" y="661988"/>
          <p14:tracePt t="137915" x="8285163" y="669925"/>
          <p14:tracePt t="137916" x="8293100" y="693738"/>
          <p14:tracePt t="137917" x="8308975" y="717550"/>
          <p14:tracePt t="137918" x="8316913" y="733425"/>
          <p14:tracePt t="137920" x="8324850" y="749300"/>
          <p14:tracePt t="137920" x="8332788" y="765175"/>
          <p14:tracePt t="137922" x="8340725" y="781050"/>
          <p14:tracePt t="137922" x="8340725" y="804863"/>
          <p14:tracePt t="137923" x="8356600" y="820738"/>
          <p14:tracePt t="137925" x="8364538" y="844550"/>
          <p14:tracePt t="137925" x="8380413" y="862013"/>
          <p14:tracePt t="137927" x="8388350" y="893763"/>
          <p14:tracePt t="137928" x="8396288" y="909638"/>
          <p14:tracePt t="137929" x="8412163" y="933450"/>
          <p14:tracePt t="137929" x="8420100" y="957263"/>
          <p14:tracePt t="137930" x="8428038" y="973138"/>
          <p14:tracePt t="137932" x="8443913" y="996950"/>
          <p14:tracePt t="137932" x="8451850" y="1020763"/>
          <p14:tracePt t="137933" x="8467725" y="1044575"/>
          <p14:tracePt t="137934" x="8483600" y="1076325"/>
          <p14:tracePt t="137935" x="8491538" y="1100138"/>
          <p14:tracePt t="137936" x="8507413" y="1123950"/>
          <p14:tracePt t="137937" x="8523288" y="1155700"/>
          <p14:tracePt t="137938" x="8531225" y="1187450"/>
          <p14:tracePt t="137939" x="8548688" y="1204913"/>
          <p14:tracePt t="137940" x="8556625" y="1236663"/>
          <p14:tracePt t="137941" x="8572500" y="1268413"/>
          <p14:tracePt t="137942" x="8588375" y="1292225"/>
          <p14:tracePt t="137943" x="8612188" y="1331913"/>
          <p14:tracePt t="137944" x="8628063" y="1371600"/>
          <p14:tracePt t="137946" x="8643938" y="1419225"/>
          <p14:tracePt t="137947" x="8667750" y="1458913"/>
          <p14:tracePt t="137948" x="8691563" y="1490663"/>
          <p14:tracePt t="137949" x="8699500" y="1522413"/>
          <p14:tracePt t="137950" x="8715375" y="1555750"/>
          <p14:tracePt t="137951" x="8739188" y="1603375"/>
          <p14:tracePt t="137952" x="8755063" y="1643063"/>
          <p14:tracePt t="137953" x="8770938" y="1674813"/>
          <p14:tracePt t="137954" x="8786813" y="1714500"/>
          <p14:tracePt t="137955" x="8802688" y="1746250"/>
          <p14:tracePt t="137956" x="8810625" y="1785938"/>
          <p14:tracePt t="137957" x="8826500" y="1817688"/>
          <p14:tracePt t="137958" x="8850313" y="1865313"/>
          <p14:tracePt t="137960" x="8874125" y="1938338"/>
          <p14:tracePt t="137961" x="8891588" y="1985963"/>
          <p14:tracePt t="137962" x="8907463" y="2017713"/>
          <p14:tracePt t="137964" x="8915400" y="2041525"/>
          <p14:tracePt t="137965" x="8931275" y="2089150"/>
          <p14:tracePt t="137965" x="8947150" y="2128838"/>
          <p14:tracePt t="137966" x="8955088" y="2160588"/>
          <p14:tracePt t="137967" x="8963025" y="2200275"/>
          <p14:tracePt t="137968" x="8978900" y="2233613"/>
          <p14:tracePt t="137969" x="8994775" y="2273300"/>
          <p14:tracePt t="137971" x="9010650" y="2305050"/>
          <p14:tracePt t="137971" x="9018588" y="2320925"/>
          <p14:tracePt t="137972" x="9026525" y="2368550"/>
          <p14:tracePt t="137973" x="9042400" y="2392363"/>
          <p14:tracePt t="137974" x="9058275" y="2424113"/>
          <p14:tracePt t="137975" x="9074150" y="2463800"/>
          <p14:tracePt t="137977" x="9082088" y="2487613"/>
          <p14:tracePt t="137977" x="9097963" y="2519363"/>
          <p14:tracePt t="137978" x="9105900" y="2543175"/>
          <p14:tracePt t="137979" x="9113838" y="2566988"/>
          <p14:tracePt t="137981" x="9121775" y="2584450"/>
          <p14:tracePt t="137981" x="9137650" y="2608263"/>
          <p14:tracePt t="137982" x="9145588" y="2640013"/>
          <p14:tracePt t="137983" x="9161463" y="2655888"/>
          <p14:tracePt t="137984" x="9169400" y="2679700"/>
          <p14:tracePt t="137985" x="9185275" y="2703513"/>
          <p14:tracePt t="137986" x="9193213" y="2727325"/>
          <p14:tracePt t="137987" x="9201150" y="2751138"/>
          <p14:tracePt t="137988" x="9217025" y="2767013"/>
          <p14:tracePt t="137989" x="9224963" y="2782888"/>
          <p14:tracePt t="137990" x="9242425" y="2806700"/>
          <p14:tracePt t="137991" x="9250363" y="2838450"/>
          <p14:tracePt t="137993" x="9258300" y="2854325"/>
          <p14:tracePt t="137993" x="9274175" y="2870200"/>
          <p14:tracePt t="137994" x="9282113" y="2886075"/>
          <p14:tracePt t="137995" x="9297988" y="2909888"/>
          <p14:tracePt t="137996" x="9297988" y="2927350"/>
          <p14:tracePt t="137998" x="9313863" y="2943225"/>
          <p14:tracePt t="137999" x="9321800" y="2959100"/>
          <p14:tracePt t="137999" x="9329738" y="2974975"/>
          <p14:tracePt t="138000" x="9337675" y="2998788"/>
          <p14:tracePt t="138001" x="9353550" y="3014663"/>
          <p14:tracePt t="138002" x="9361488" y="3030538"/>
          <p14:tracePt t="138003" x="9369425" y="3046413"/>
          <p14:tracePt t="138004" x="9377363" y="3062288"/>
          <p14:tracePt t="138005" x="9393238" y="3078163"/>
          <p14:tracePt t="138006" x="9401175" y="3094038"/>
          <p14:tracePt t="138007" x="9409113" y="3117850"/>
          <p14:tracePt t="138008" x="9417050" y="3133725"/>
          <p14:tracePt t="138010" x="9432925" y="3157538"/>
          <p14:tracePt t="138010" x="9432925" y="3165475"/>
          <p14:tracePt t="138011" x="9448800" y="3189288"/>
          <p14:tracePt t="138012" x="9448800" y="3205163"/>
          <p14:tracePt t="138014" x="9472613" y="3244850"/>
          <p14:tracePt t="138015" x="9488488" y="3270250"/>
          <p14:tracePt t="138016" x="9496425" y="3294063"/>
          <p14:tracePt t="138017" x="9504363" y="3309938"/>
          <p14:tracePt t="138018" x="9512300" y="3333750"/>
          <p14:tracePt t="138019" x="9520238" y="3349625"/>
          <p14:tracePt t="138020" x="9528175" y="3365500"/>
          <p14:tracePt t="138021" x="9544050" y="3397250"/>
          <p14:tracePt t="138022" x="9551988" y="3421063"/>
          <p14:tracePt t="138023" x="9559925" y="3444875"/>
          <p14:tracePt t="138024" x="9575800" y="3468688"/>
          <p14:tracePt t="138025" x="9593263" y="3508375"/>
          <p14:tracePt t="138026" x="9593263" y="3524250"/>
          <p14:tracePt t="138027" x="9609138" y="3556000"/>
          <p14:tracePt t="138028" x="9625013" y="3571875"/>
          <p14:tracePt t="138030" x="9625013" y="3613150"/>
          <p14:tracePt t="138031" x="9640888" y="3636963"/>
          <p14:tracePt t="138031" x="9656763" y="3668713"/>
          <p14:tracePt t="138032" x="9672638" y="3700463"/>
          <p14:tracePt t="138033" x="9680575" y="3732213"/>
          <p14:tracePt t="138034" x="9696450" y="3771900"/>
          <p14:tracePt t="138035" x="9712325" y="3803650"/>
          <p14:tracePt t="138036" x="9728200" y="3843338"/>
          <p14:tracePt t="138037" x="9736138" y="3867150"/>
          <p14:tracePt t="138038" x="9759950" y="3914775"/>
          <p14:tracePt t="138039" x="9767888" y="3948113"/>
          <p14:tracePt t="138040" x="9783763" y="3987800"/>
          <p14:tracePt t="138041" x="9807575" y="4019550"/>
          <p14:tracePt t="138042" x="9823450" y="4067175"/>
          <p14:tracePt t="138043" x="9847263" y="4114800"/>
          <p14:tracePt t="138044" x="9871075" y="4162425"/>
          <p14:tracePt t="138045" x="9879013" y="4186238"/>
          <p14:tracePt t="138047" x="9894888" y="4225925"/>
          <p14:tracePt t="138048" x="9910763" y="4273550"/>
          <p14:tracePt t="138048" x="9936163" y="4330700"/>
          <p14:tracePt t="138049" x="9959975" y="4378325"/>
          <p14:tracePt t="138050" x="9975850" y="4418013"/>
          <p14:tracePt t="138051" x="9999663" y="4465638"/>
          <p14:tracePt t="138052" x="10023475" y="4513263"/>
          <p14:tracePt t="138053" x="10047288" y="4545013"/>
          <p14:tracePt t="138054" x="10071100" y="4592638"/>
          <p14:tracePt t="138055" x="10086975" y="4633913"/>
          <p14:tracePt t="138056" x="10110788" y="4681538"/>
          <p14:tracePt t="138057" x="10134600" y="4729163"/>
          <p14:tracePt t="138058" x="10174288" y="4784725"/>
          <p14:tracePt t="138060" x="10190163" y="4832350"/>
          <p14:tracePt t="138060" x="10213975" y="4864100"/>
          <p14:tracePt t="138061" x="10237788" y="4911725"/>
          <p14:tracePt t="138062" x="10261600" y="4959350"/>
          <p14:tracePt t="138064" x="10294938" y="5008563"/>
          <p14:tracePt t="138064" x="10318750" y="5056188"/>
          <p14:tracePt t="138065" x="10350500" y="5103813"/>
          <p14:tracePt t="138066" x="10382250" y="5135563"/>
          <p14:tracePt t="138067" x="10406063" y="5183188"/>
          <p14:tracePt t="138068" x="10429875" y="5230813"/>
          <p14:tracePt t="138069" x="10445750" y="5262563"/>
          <p14:tracePt t="138070" x="10477500" y="5294313"/>
          <p14:tracePt t="138071" x="10501313" y="5343525"/>
          <p14:tracePt t="138072" x="10533063" y="5383213"/>
          <p14:tracePt t="138073" x="10556875" y="5422900"/>
          <p14:tracePt t="138074" x="10588625" y="5462588"/>
          <p14:tracePt t="138075" x="10604500" y="5494338"/>
          <p14:tracePt t="138076" x="10629900" y="5518150"/>
          <p14:tracePt t="138077" x="10645775" y="5541963"/>
          <p14:tracePt t="138078" x="10669588" y="5581650"/>
          <p14:tracePt t="138080" x="10701338" y="5605463"/>
          <p14:tracePt t="138081" x="10717213" y="5637213"/>
          <p14:tracePt t="138082" x="10741025" y="5662613"/>
          <p14:tracePt t="138082" x="10764838" y="5702300"/>
          <p14:tracePt t="138083" x="10788650" y="5734050"/>
          <p14:tracePt t="138084" x="10812463" y="5757863"/>
          <p14:tracePt t="138085" x="10820400" y="5773738"/>
          <p14:tracePt t="138086" x="10852150" y="5797550"/>
          <p14:tracePt t="138087" x="10860088" y="5813425"/>
          <p14:tracePt t="138088" x="10883900" y="5837238"/>
          <p14:tracePt t="138089" x="10899775" y="5861050"/>
          <p14:tracePt t="138090" x="10915650" y="5876925"/>
          <p14:tracePt t="138091" x="10939463" y="5892800"/>
          <p14:tracePt t="138092" x="10947400" y="5916613"/>
          <p14:tracePt t="138093" x="10963275" y="5924550"/>
          <p14:tracePt t="138094" x="10980738" y="5932488"/>
          <p14:tracePt t="138095" x="10996613" y="5948363"/>
          <p14:tracePt t="138097" x="11012488" y="5964238"/>
          <p14:tracePt t="138098" x="11028363" y="5980113"/>
          <p14:tracePt t="138098" x="11036300" y="5988050"/>
          <p14:tracePt t="138099" x="11052175" y="6005513"/>
          <p14:tracePt t="138100" x="11068050" y="6013450"/>
          <p14:tracePt t="138101" x="11075988" y="6021388"/>
          <p14:tracePt t="138102" x="11091863" y="6029325"/>
          <p14:tracePt t="138103" x="11099800" y="6037263"/>
          <p14:tracePt t="138104" x="11107738" y="6045200"/>
          <p14:tracePt t="138105" x="11123613" y="6061075"/>
          <p14:tracePt t="138106" x="11139488" y="6061075"/>
          <p14:tracePt t="138107" x="11147425" y="6076950"/>
          <p14:tracePt t="138108" x="11155363" y="6076950"/>
          <p14:tracePt t="138110" x="11171238" y="6084888"/>
          <p14:tracePt t="138110" x="11179175" y="6100763"/>
          <p14:tracePt t="138112" x="11195050" y="6108700"/>
          <p14:tracePt t="138114" x="11202988" y="6108700"/>
          <p14:tracePt t="138115" x="11210925" y="6116638"/>
          <p14:tracePt t="138115" x="11226800" y="6124575"/>
          <p14:tracePt t="138116" x="11234738" y="6132513"/>
          <p14:tracePt t="138117" x="11242675" y="6132513"/>
          <p14:tracePt t="138118" x="11242675" y="6140450"/>
          <p14:tracePt t="138119" x="11258550" y="6140450"/>
          <p14:tracePt t="138120" x="11258550" y="6148388"/>
          <p14:tracePt t="138121" x="11274425" y="6156325"/>
          <p14:tracePt t="138122" x="11282363" y="6164263"/>
          <p14:tracePt t="138123" x="11290300" y="6172200"/>
          <p14:tracePt t="138124" x="11306175" y="6172200"/>
          <p14:tracePt t="138125" x="11314113" y="6188075"/>
          <p14:tracePt t="138126" x="11323638" y="6188075"/>
          <p14:tracePt t="138127" x="11331575" y="6196013"/>
          <p14:tracePt t="138129" x="11347450" y="6211888"/>
          <p14:tracePt t="138130" x="11355388" y="6219825"/>
          <p14:tracePt t="138131" x="11371263" y="6227763"/>
          <p14:tracePt t="138132" x="11379200" y="6235700"/>
          <p14:tracePt t="138133" x="11395075" y="6243638"/>
          <p14:tracePt t="138134" x="11403013" y="6251575"/>
          <p14:tracePt t="138135" x="11410950" y="6259513"/>
          <p14:tracePt t="138136" x="11426825" y="6267450"/>
          <p14:tracePt t="138137" x="11442700" y="6275388"/>
          <p14:tracePt t="138138" x="11458575" y="6291263"/>
          <p14:tracePt t="138139" x="11466513" y="6299200"/>
          <p14:tracePt t="138140" x="11482388" y="6315075"/>
          <p14:tracePt t="138142" x="11498263" y="6315075"/>
          <p14:tracePt t="138142" x="11514138" y="6330950"/>
          <p14:tracePt t="138143" x="11522075" y="6330950"/>
          <p14:tracePt t="138144" x="11537950" y="6348413"/>
          <p14:tracePt t="138146" x="11553825" y="6356350"/>
          <p14:tracePt t="138146" x="11569700" y="6372225"/>
          <p14:tracePt t="138147" x="11585575" y="6380163"/>
          <p14:tracePt t="138148" x="11593513" y="6388100"/>
          <p14:tracePt t="138150" x="11609388" y="6403975"/>
          <p14:tracePt t="138150" x="11625263" y="6411913"/>
          <p14:tracePt t="138152" x="11641138" y="6419850"/>
          <p14:tracePt t="138152" x="11649075" y="6419850"/>
          <p14:tracePt t="138153" x="11674475" y="6435725"/>
          <p14:tracePt t="138154" x="11682413" y="6443663"/>
          <p14:tracePt t="138155" x="11698288" y="6451600"/>
          <p14:tracePt t="138156" x="11714163" y="6459538"/>
          <p14:tracePt t="138157" x="11730038" y="6467475"/>
          <p14:tracePt t="138158" x="11737975" y="6475413"/>
          <p14:tracePt t="138160" x="11753850" y="6483350"/>
          <p14:tracePt t="138160" x="11761788" y="6483350"/>
          <p14:tracePt t="138161" x="11777663" y="6491288"/>
          <p14:tracePt t="138163" x="11793538" y="6499225"/>
          <p14:tracePt t="138163" x="11809413" y="6499225"/>
          <p14:tracePt t="138164" x="11825288" y="6507163"/>
          <p14:tracePt t="138165" x="11841163" y="6515100"/>
          <p14:tracePt t="138166" x="11849100" y="6523038"/>
          <p14:tracePt t="138167" x="11864975" y="6523038"/>
          <p14:tracePt t="138168" x="11872913" y="6523038"/>
          <p14:tracePt t="138169" x="11880850" y="6530975"/>
          <p14:tracePt t="138170" x="11904663" y="6530975"/>
          <p14:tracePt t="138171" x="11912600" y="6530975"/>
          <p14:tracePt t="138172" x="11920538" y="6538913"/>
          <p14:tracePt t="138173" x="11928475" y="6538913"/>
          <p14:tracePt t="138174" x="11944350" y="6538913"/>
          <p14:tracePt t="138176" x="11960225" y="6538913"/>
          <p14:tracePt t="138177" x="11968163" y="6538913"/>
          <p14:tracePt t="138179" x="11984038" y="6538913"/>
          <p14:tracePt t="138179" x="11984038" y="6546850"/>
          <p14:tracePt t="138180" x="11999913" y="6546850"/>
          <p14:tracePt t="138181" x="12007850" y="6546850"/>
          <p14:tracePt t="138182" x="12025313" y="6546850"/>
          <p14:tracePt t="138184" x="12033250" y="6546850"/>
          <p14:tracePt t="138185" x="12041188" y="6546850"/>
          <p14:tracePt t="138186" x="12049125" y="6546850"/>
          <p14:tracePt t="138187" x="12057063" y="6546850"/>
          <p14:tracePt t="138188" x="12065000" y="6546850"/>
          <p14:tracePt t="138189" x="12072938" y="6546850"/>
          <p14:tracePt t="138190" x="12080875" y="6546850"/>
          <p14:tracePt t="138191" x="12088813" y="6546850"/>
          <p14:tracePt t="138193" x="12096750" y="6546850"/>
          <p14:tracePt t="138195" x="12112625" y="6546850"/>
          <p14:tracePt t="138196" x="12120563" y="6546850"/>
          <p14:tracePt t="138197" x="12128500" y="6538913"/>
          <p14:tracePt t="138198" x="12136438" y="6538913"/>
          <p14:tracePt t="138200" x="12144375" y="6538913"/>
          <p14:tracePt t="138201" x="12144375" y="6530975"/>
          <p14:tracePt t="138202" x="12160250" y="6523038"/>
          <p14:tracePt t="138204" x="12168188" y="6523038"/>
          <p14:tracePt t="138205" x="12168188" y="6515100"/>
          <p14:tracePt t="138207" x="12176125" y="6507163"/>
          <p14:tracePt t="138210" x="12184063" y="6499225"/>
          <p14:tracePt t="138251" x="12168188" y="6140450"/>
          <p14:tracePt t="138252" x="12160250" y="6124575"/>
          <p14:tracePt t="138253" x="12160250" y="6108700"/>
          <p14:tracePt t="138254" x="12152313" y="6100763"/>
          <p14:tracePt t="138255" x="12144375" y="6076950"/>
          <p14:tracePt t="138256" x="12136438" y="6069013"/>
          <p14:tracePt t="138257" x="12128500" y="6061075"/>
          <p14:tracePt t="138258" x="12120563" y="6037263"/>
          <p14:tracePt t="138260" x="12112625" y="6029325"/>
          <p14:tracePt t="138260" x="12104688" y="6013450"/>
          <p14:tracePt t="138261" x="12096750" y="5995988"/>
          <p14:tracePt t="138262" x="12088813" y="5988050"/>
          <p14:tracePt t="138263" x="12080875" y="5972175"/>
          <p14:tracePt t="138264" x="12072938" y="5956300"/>
          <p14:tracePt t="138265" x="12065000" y="5948363"/>
          <p14:tracePt t="138266" x="12057063" y="5940425"/>
          <p14:tracePt t="138267" x="12041188" y="5916613"/>
          <p14:tracePt t="138268" x="12041188" y="5908675"/>
          <p14:tracePt t="138269" x="12025313" y="5900738"/>
          <p14:tracePt t="138270" x="12015788" y="5884863"/>
          <p14:tracePt t="138271" x="12007850" y="5868988"/>
          <p14:tracePt t="138272" x="11999913" y="5861050"/>
          <p14:tracePt t="138273" x="11991975" y="5845175"/>
          <p14:tracePt t="138274" x="11976100" y="5837238"/>
          <p14:tracePt t="138275" x="11968163" y="5821363"/>
          <p14:tracePt t="138276" x="11960225" y="5813425"/>
          <p14:tracePt t="138277" x="11952288" y="5797550"/>
          <p14:tracePt t="138278" x="11944350" y="5789613"/>
          <p14:tracePt t="138279" x="11928475" y="5781675"/>
          <p14:tracePt t="138280" x="11920538" y="5765800"/>
          <p14:tracePt t="138281" x="11904663" y="5757863"/>
          <p14:tracePt t="138283" x="11904663" y="5749925"/>
          <p14:tracePt t="138283" x="11888788" y="5741988"/>
          <p14:tracePt t="138284" x="11880850" y="5726113"/>
          <p14:tracePt t="138285" x="11872913" y="5718175"/>
          <p14:tracePt t="138286" x="11864975" y="5710238"/>
          <p14:tracePt t="138287" x="11857038" y="5702300"/>
          <p14:tracePt t="138288" x="11841163" y="5694363"/>
          <p14:tracePt t="138289" x="11833225" y="5686425"/>
          <p14:tracePt t="138290" x="11825288" y="5678488"/>
          <p14:tracePt t="138292" x="11817350" y="5670550"/>
          <p14:tracePt t="138292" x="11801475" y="5662613"/>
          <p14:tracePt t="138293" x="11793538" y="5645150"/>
          <p14:tracePt t="138294" x="11785600" y="5637213"/>
          <p14:tracePt t="138296" x="11769725" y="5629275"/>
          <p14:tracePt t="138296" x="11761788" y="5621338"/>
          <p14:tracePt t="138297" x="11745913" y="5613400"/>
          <p14:tracePt t="138298" x="11745913" y="5605463"/>
          <p14:tracePt t="138299" x="11737975" y="5605463"/>
          <p14:tracePt t="138300" x="11714163" y="5589588"/>
          <p14:tracePt t="138301" x="11706225" y="5589588"/>
          <p14:tracePt t="138302" x="11698288" y="5573713"/>
          <p14:tracePt t="138303" x="11682413" y="5565775"/>
          <p14:tracePt t="138304" x="11664950" y="5565775"/>
          <p14:tracePt t="138305" x="11657013" y="5549900"/>
          <p14:tracePt t="138306" x="11641138" y="5549900"/>
          <p14:tracePt t="138307" x="11633200" y="5549900"/>
          <p14:tracePt t="138308" x="11617325" y="5534025"/>
          <p14:tracePt t="138310" x="11601450" y="5534025"/>
          <p14:tracePt t="138310" x="11593513" y="5526088"/>
          <p14:tracePt t="138312" x="11577638" y="5518150"/>
          <p14:tracePt t="138313" x="11561763" y="5510213"/>
          <p14:tracePt t="138314" x="11545888" y="5502275"/>
          <p14:tracePt t="138314" x="11537950" y="5494338"/>
          <p14:tracePt t="138315" x="11522075" y="5486400"/>
          <p14:tracePt t="138316" x="11514138" y="5478463"/>
          <p14:tracePt t="138317" x="11498263" y="5470525"/>
          <p14:tracePt t="138318" x="11482388" y="5470525"/>
          <p14:tracePt t="138319" x="11458575" y="5462588"/>
          <p14:tracePt t="138320" x="11450638" y="5454650"/>
          <p14:tracePt t="138321" x="11434763" y="5446713"/>
          <p14:tracePt t="138322" x="11426825" y="5446713"/>
          <p14:tracePt t="138323" x="11410950" y="5430838"/>
          <p14:tracePt t="138324" x="11395075" y="5430838"/>
          <p14:tracePt t="138325" x="11379200" y="5422900"/>
          <p14:tracePt t="138326" x="11355388" y="5414963"/>
          <p14:tracePt t="138327" x="11339513" y="5407025"/>
          <p14:tracePt t="138329" x="11323638" y="5407025"/>
          <p14:tracePt t="138329" x="11306175" y="5391150"/>
          <p14:tracePt t="138331" x="11290300" y="5383213"/>
          <p14:tracePt t="138331" x="11274425" y="5383213"/>
          <p14:tracePt t="138332" x="11258550" y="5375275"/>
          <p14:tracePt t="138333" x="11242675" y="5359400"/>
          <p14:tracePt t="138334" x="11226800" y="5359400"/>
          <p14:tracePt t="138335" x="11202988" y="5343525"/>
          <p14:tracePt t="138336" x="11187113" y="5343525"/>
          <p14:tracePt t="138337" x="11171238" y="5327650"/>
          <p14:tracePt t="138338" x="11147425" y="5319713"/>
          <p14:tracePt t="138339" x="11139488" y="5319713"/>
          <p14:tracePt t="138340" x="11115675" y="5302250"/>
          <p14:tracePt t="138341" x="11091863" y="5294313"/>
          <p14:tracePt t="138342" x="11075988" y="5286375"/>
          <p14:tracePt t="138343" x="11060113" y="5278438"/>
          <p14:tracePt t="138344" x="11044238" y="5270500"/>
          <p14:tracePt t="138346" x="11012488" y="5262563"/>
          <p14:tracePt t="138346" x="11004550" y="5254625"/>
          <p14:tracePt t="138347" x="10988675" y="5246688"/>
          <p14:tracePt t="138348" x="10971213" y="5238750"/>
          <p14:tracePt t="138349" x="10947400" y="5230813"/>
          <p14:tracePt t="138350" x="10923588" y="5222875"/>
          <p14:tracePt t="138351" x="10899775" y="5214938"/>
          <p14:tracePt t="138352" x="10883900" y="5207000"/>
          <p14:tracePt t="138353" x="10868025" y="5199063"/>
          <p14:tracePt t="138354" x="10844213" y="5191125"/>
          <p14:tracePt t="138355" x="10828338" y="5183188"/>
          <p14:tracePt t="138356" x="10804525" y="5175250"/>
          <p14:tracePt t="138357" x="10788650" y="5175250"/>
          <p14:tracePt t="138358" x="10764838" y="5167313"/>
          <p14:tracePt t="138360" x="10741025" y="5151438"/>
          <p14:tracePt t="138360" x="10725150" y="5151438"/>
          <p14:tracePt t="138361" x="10701338" y="5143500"/>
          <p14:tracePt t="138363" x="10677525" y="5127625"/>
          <p14:tracePt t="138363" x="10661650" y="5127625"/>
          <p14:tracePt t="138364" x="10645775" y="5119688"/>
          <p14:tracePt t="138365" x="10620375" y="5111750"/>
          <p14:tracePt t="138366" x="10596563" y="5103813"/>
          <p14:tracePt t="138368" x="10580688" y="5095875"/>
          <p14:tracePt t="138368" x="10548938" y="5087938"/>
          <p14:tracePt t="138369" x="10533063" y="5080000"/>
          <p14:tracePt t="138370" x="10509250" y="5072063"/>
          <p14:tracePt t="138371" x="10501313" y="5072063"/>
          <p14:tracePt t="138372" x="10477500" y="5064125"/>
          <p14:tracePt t="138373" x="10461625" y="5056188"/>
          <p14:tracePt t="138374" x="10429875" y="5048250"/>
          <p14:tracePt t="138375" x="10414000" y="5040313"/>
          <p14:tracePt t="138376" x="10390188" y="5032375"/>
          <p14:tracePt t="138377" x="10366375" y="5016500"/>
          <p14:tracePt t="138379" x="10350500" y="5016500"/>
          <p14:tracePt t="138379" x="10334625" y="5016500"/>
          <p14:tracePt t="138381" x="10310813" y="5008563"/>
          <p14:tracePt t="138381" x="10294938" y="4992688"/>
          <p14:tracePt t="138382" x="10279063" y="4992688"/>
          <p14:tracePt t="138383" x="10261600" y="4984750"/>
          <p14:tracePt t="138384" x="10237788" y="4976813"/>
          <p14:tracePt t="138385" x="10221913" y="4976813"/>
          <p14:tracePt t="138386" x="10206038" y="4967288"/>
          <p14:tracePt t="138387" x="10182225" y="4959350"/>
          <p14:tracePt t="138388" x="10174288" y="4951413"/>
          <p14:tracePt t="138389" x="10150475" y="4951413"/>
          <p14:tracePt t="138390" x="10134600" y="4943475"/>
          <p14:tracePt t="138392" x="10118725" y="4935538"/>
          <p14:tracePt t="138392" x="10102850" y="4935538"/>
          <p14:tracePt t="138393" x="10086975" y="4927600"/>
          <p14:tracePt t="138394" x="10071100" y="4927600"/>
          <p14:tracePt t="138395" x="10047288" y="4927600"/>
          <p14:tracePt t="138397" x="10039350" y="4919663"/>
          <p14:tracePt t="138397" x="10023475" y="4919663"/>
          <p14:tracePt t="138398" x="10007600" y="4911725"/>
          <p14:tracePt t="138399" x="9983788" y="4911725"/>
          <p14:tracePt t="138400" x="9967913" y="4903788"/>
          <p14:tracePt t="138401" x="9959975" y="4903788"/>
          <p14:tracePt t="138402" x="9944100" y="4903788"/>
          <p14:tracePt t="138403" x="9926638" y="4895850"/>
          <p14:tracePt t="138404" x="9910763" y="4895850"/>
          <p14:tracePt t="138405" x="9894888" y="4887913"/>
          <p14:tracePt t="138406" x="9879013" y="4887913"/>
          <p14:tracePt t="138407" x="9863138" y="4887913"/>
          <p14:tracePt t="138408" x="9847263" y="4879975"/>
          <p14:tracePt t="138410" x="9823450" y="4879975"/>
          <p14:tracePt t="138410" x="9815513" y="4872038"/>
          <p14:tracePt t="138412" x="9799638" y="4872038"/>
          <p14:tracePt t="138413" x="9783763" y="4872038"/>
          <p14:tracePt t="138413" x="9767888" y="4872038"/>
          <p14:tracePt t="138414" x="9744075" y="4872038"/>
          <p14:tracePt t="138415" x="9728200" y="4864100"/>
          <p14:tracePt t="138416" x="9712325" y="4864100"/>
          <p14:tracePt t="138418" x="9696450" y="4864100"/>
          <p14:tracePt t="138418" x="9680575" y="4864100"/>
          <p14:tracePt t="138420" x="9664700" y="4856163"/>
          <p14:tracePt t="138420" x="9648825" y="4856163"/>
          <p14:tracePt t="138422" x="9632950" y="4856163"/>
          <p14:tracePt t="138422" x="9617075" y="4856163"/>
          <p14:tracePt t="138423" x="9609138" y="4848225"/>
          <p14:tracePt t="138424" x="9593263" y="4848225"/>
          <p14:tracePt t="138425" x="9567863" y="4848225"/>
          <p14:tracePt t="138426" x="9551988" y="4848225"/>
          <p14:tracePt t="138427" x="9536113" y="4848225"/>
          <p14:tracePt t="138428" x="9528175" y="4848225"/>
          <p14:tracePt t="138429" x="9520238" y="4848225"/>
          <p14:tracePt t="138430" x="9496425" y="4848225"/>
          <p14:tracePt t="138432" x="9480550" y="4848225"/>
          <p14:tracePt t="138432" x="9472613" y="4848225"/>
          <p14:tracePt t="138433" x="9456738" y="4848225"/>
          <p14:tracePt t="138434" x="9440863" y="4848225"/>
          <p14:tracePt t="138436" x="9424988" y="4848225"/>
          <p14:tracePt t="138436" x="9409113" y="4848225"/>
          <p14:tracePt t="138437" x="9393238" y="4848225"/>
          <p14:tracePt t="138438" x="9377363" y="4848225"/>
          <p14:tracePt t="138439" x="9369425" y="4848225"/>
          <p14:tracePt t="138440" x="9353550" y="4848225"/>
          <p14:tracePt t="138441" x="9337675" y="4848225"/>
          <p14:tracePt t="138442" x="9329738" y="4848225"/>
          <p14:tracePt t="138444" x="9313863" y="4848225"/>
          <p14:tracePt t="138445" x="9297988" y="4856163"/>
          <p14:tracePt t="138446" x="9282113" y="4856163"/>
          <p14:tracePt t="138446" x="9274175" y="4856163"/>
          <p14:tracePt t="138447" x="9258300" y="4864100"/>
          <p14:tracePt t="138448" x="9234488" y="4872038"/>
          <p14:tracePt t="138449" x="9217025" y="4879975"/>
          <p14:tracePt t="138450" x="9209088" y="4879975"/>
          <p14:tracePt t="138452" x="9193213" y="4887913"/>
          <p14:tracePt t="138452" x="9177338" y="4895850"/>
          <p14:tracePt t="138453" x="9161463" y="4895850"/>
          <p14:tracePt t="138454" x="9153525" y="4903788"/>
          <p14:tracePt t="138455" x="9137650" y="4919663"/>
          <p14:tracePt t="138456" x="9113838" y="4919663"/>
          <p14:tracePt t="138457" x="9097963" y="4927600"/>
          <p14:tracePt t="138459" x="9082088" y="4935538"/>
          <p14:tracePt t="138460" x="9066213" y="4943475"/>
          <p14:tracePt t="138461" x="9050338" y="4943475"/>
          <p14:tracePt t="138462" x="9026525" y="4951413"/>
          <p14:tracePt t="138462" x="9010650" y="4959350"/>
          <p14:tracePt t="138463" x="8994775" y="4967288"/>
          <p14:tracePt t="138464" x="8978900" y="4976813"/>
          <p14:tracePt t="138465" x="8963025" y="4976813"/>
          <p14:tracePt t="138466" x="8939213" y="4984750"/>
          <p14:tracePt t="138467" x="8923338" y="4992688"/>
          <p14:tracePt t="138468" x="8907463" y="4992688"/>
          <p14:tracePt t="138469" x="8891588" y="5000625"/>
          <p14:tracePt t="138470" x="8874125" y="5008563"/>
          <p14:tracePt t="138471" x="8850313" y="5008563"/>
          <p14:tracePt t="138472" x="8834438" y="5016500"/>
          <p14:tracePt t="138473" x="8818563" y="5024438"/>
          <p14:tracePt t="138475" x="8802688" y="5032375"/>
          <p14:tracePt t="138475" x="8786813" y="5032375"/>
          <p14:tracePt t="138476" x="8763000" y="5040313"/>
          <p14:tracePt t="138477" x="8747125" y="5048250"/>
          <p14:tracePt t="138478" x="8731250" y="5048250"/>
          <p14:tracePt t="138480" x="8715375" y="5048250"/>
          <p14:tracePt t="138480" x="8699500" y="5048250"/>
          <p14:tracePt t="138481" x="8683625" y="5048250"/>
          <p14:tracePt t="138483" x="8667750" y="5048250"/>
          <p14:tracePt t="138483" x="8643938" y="5048250"/>
          <p14:tracePt t="138484" x="8628063" y="5056188"/>
          <p14:tracePt t="138485" x="8620125" y="5056188"/>
          <p14:tracePt t="138486" x="8604250" y="5056188"/>
          <p14:tracePt t="138487" x="8588375" y="5056188"/>
          <p14:tracePt t="138488" x="8572500" y="5056188"/>
          <p14:tracePt t="138489" x="8548688" y="5056188"/>
          <p14:tracePt t="138490" x="8540750" y="5056188"/>
          <p14:tracePt t="138491" x="8523288" y="5056188"/>
          <p14:tracePt t="138492" x="8507413" y="5056188"/>
          <p14:tracePt t="138493" x="8491538" y="5056188"/>
          <p14:tracePt t="138494" x="8475663" y="5056188"/>
          <p14:tracePt t="138495" x="8459788" y="5056188"/>
          <p14:tracePt t="138496" x="8443913" y="5048250"/>
          <p14:tracePt t="138497" x="8428038" y="5048250"/>
          <p14:tracePt t="138498" x="8420100" y="5048250"/>
          <p14:tracePt t="138499" x="8404225" y="5048250"/>
          <p14:tracePt t="138500" x="8388350" y="5048250"/>
          <p14:tracePt t="138501" x="8372475" y="5048250"/>
          <p14:tracePt t="138503" x="8356600" y="5048250"/>
          <p14:tracePt t="138504" x="8340725" y="5048250"/>
          <p14:tracePt t="138505" x="8332788" y="5040313"/>
          <p14:tracePt t="138506" x="8324850" y="5040313"/>
          <p14:tracePt t="138507" x="8308975" y="5040313"/>
          <p14:tracePt t="138508" x="8301038" y="5040313"/>
          <p14:tracePt t="138510" x="8293100" y="5040313"/>
          <p14:tracePt t="138511" x="8285163" y="5040313"/>
          <p14:tracePt t="138512" x="8269288" y="5040313"/>
          <p14:tracePt t="138514" x="8261350" y="5040313"/>
          <p14:tracePt t="138515" x="8261350" y="5032375"/>
          <p14:tracePt t="138516" x="8253413" y="5032375"/>
          <p14:tracePt t="138518" x="8245475" y="5032375"/>
          <p14:tracePt t="138520" x="8237538" y="5032375"/>
          <p14:tracePt t="138522" x="8229600" y="5032375"/>
          <p14:tracePt t="138523" x="8221663" y="5032375"/>
          <p14:tracePt t="138525" x="8213725" y="5032375"/>
          <p14:tracePt t="138529" x="8205788" y="5032375"/>
          <p14:tracePt t="138529" x="8197850" y="5032375"/>
          <p14:tracePt t="138533" x="8189913" y="5032375"/>
          <p14:tracePt t="138538" x="8180388" y="5032375"/>
          <p14:tracePt t="138546" x="8172450" y="5032375"/>
          <p14:tracePt t="138552" x="8164513" y="5032375"/>
          <p14:tracePt t="138585" x="8172450" y="5032375"/>
          <p14:tracePt t="138587" x="8172450" y="5024438"/>
          <p14:tracePt t="138589" x="8172450" y="5016500"/>
          <p14:tracePt t="138590" x="8180388" y="5008563"/>
          <p14:tracePt t="138593" x="8180388" y="5000625"/>
          <p14:tracePt t="138594" x="8180388" y="4992688"/>
          <p14:tracePt t="138595" x="8180388" y="4984750"/>
          <p14:tracePt t="138595" x="8189913" y="4984750"/>
          <p14:tracePt t="138596" x="8189913" y="4976813"/>
          <p14:tracePt t="138597" x="8189913" y="4967288"/>
          <p14:tracePt t="138598" x="8189913" y="4959350"/>
          <p14:tracePt t="138599" x="8189913" y="4951413"/>
          <p14:tracePt t="138600" x="8197850" y="4951413"/>
          <p14:tracePt t="138601" x="8197850" y="4935538"/>
          <p14:tracePt t="138602" x="8205788" y="4927600"/>
          <p14:tracePt t="138605" x="8205788" y="4911725"/>
          <p14:tracePt t="138605" x="8213725" y="4903788"/>
          <p14:tracePt t="138606" x="8213725" y="4895850"/>
          <p14:tracePt t="138608" x="8213725" y="4879975"/>
          <p14:tracePt t="138609" x="8213725" y="4872038"/>
          <p14:tracePt t="138611" x="8221663" y="4848225"/>
          <p14:tracePt t="138612" x="8221663" y="4832350"/>
          <p14:tracePt t="138612" x="8221663" y="4824413"/>
          <p14:tracePt t="138613" x="8221663" y="4816475"/>
          <p14:tracePt t="138614" x="8229600" y="4792663"/>
          <p14:tracePt t="138615" x="8229600" y="4784725"/>
          <p14:tracePt t="138617" x="8229600" y="4776788"/>
          <p14:tracePt t="138617" x="8229600" y="4760913"/>
          <p14:tracePt t="138618" x="8229600" y="4745038"/>
          <p14:tracePt t="138620" x="8229600" y="4729163"/>
          <p14:tracePt t="138620" x="8229600" y="4713288"/>
          <p14:tracePt t="138621" x="8229600" y="4697413"/>
          <p14:tracePt t="138622" x="8237538" y="4681538"/>
          <p14:tracePt t="138623" x="8237538" y="4673600"/>
          <p14:tracePt t="138624" x="8237538" y="4657725"/>
          <p14:tracePt t="138626" x="8237538" y="4641850"/>
          <p14:tracePt t="138626" x="8237538" y="4616450"/>
          <p14:tracePt t="138628" x="8237538" y="4600575"/>
          <p14:tracePt t="138628" x="8237538" y="4584700"/>
          <p14:tracePt t="138629" x="8245475" y="4568825"/>
          <p14:tracePt t="138630" x="8245475" y="4545013"/>
          <p14:tracePt t="138631" x="8245475" y="4521200"/>
          <p14:tracePt t="138632" x="8245475" y="4505325"/>
          <p14:tracePt t="138633" x="8245475" y="4489450"/>
          <p14:tracePt t="138634" x="8245475" y="4457700"/>
          <p14:tracePt t="138635" x="8245475" y="4433888"/>
          <p14:tracePt t="138637" x="8253413" y="4410075"/>
          <p14:tracePt t="138638" x="8253413" y="4386263"/>
          <p14:tracePt t="138638" x="8253413" y="4354513"/>
          <p14:tracePt t="138640" x="8261350" y="4330700"/>
          <p14:tracePt t="138640" x="8261350" y="4314825"/>
          <p14:tracePt t="138641" x="8261350" y="4281488"/>
          <p14:tracePt t="138642" x="8269288" y="4257675"/>
          <p14:tracePt t="138643" x="8269288" y="4225925"/>
          <p14:tracePt t="138644" x="8277225" y="4194175"/>
          <p14:tracePt t="138645" x="8277225" y="4170363"/>
          <p14:tracePt t="138646" x="8277225" y="4138613"/>
          <p14:tracePt t="138647" x="8277225" y="4090988"/>
          <p14:tracePt t="138648" x="8277225" y="4067175"/>
          <p14:tracePt t="138649" x="8277225" y="4035425"/>
          <p14:tracePt t="138650" x="8277225" y="4003675"/>
          <p14:tracePt t="138651" x="8277225" y="3963988"/>
          <p14:tracePt t="138652" x="8285163" y="3922713"/>
          <p14:tracePt t="138653" x="8285163" y="3890963"/>
          <p14:tracePt t="138654" x="8285163" y="3851275"/>
          <p14:tracePt t="138655" x="8285163" y="3819525"/>
          <p14:tracePt t="138656" x="8285163" y="3795713"/>
          <p14:tracePt t="138657" x="8285163" y="3748088"/>
          <p14:tracePt t="138658" x="8285163" y="3716338"/>
          <p14:tracePt t="138660" x="8285163" y="3676650"/>
          <p14:tracePt t="138661" x="8285163" y="3629025"/>
          <p14:tracePt t="138662" x="8277225" y="3587750"/>
          <p14:tracePt t="138663" x="8269288" y="3540125"/>
          <p14:tracePt t="138663" x="8261350" y="3508375"/>
          <p14:tracePt t="138664" x="8253413" y="3468688"/>
          <p14:tracePt t="138665" x="8245475" y="3429000"/>
          <p14:tracePt t="138666" x="8237538" y="3381375"/>
          <p14:tracePt t="138667" x="8229600" y="3349625"/>
          <p14:tracePt t="138668" x="8221663" y="3294063"/>
          <p14:tracePt t="138669" x="8205788" y="3244850"/>
          <p14:tracePt t="138670" x="8197850" y="3197225"/>
          <p14:tracePt t="138671" x="8189913" y="3157538"/>
          <p14:tracePt t="138672" x="8189913" y="3109913"/>
          <p14:tracePt t="138673" x="8180388" y="3078163"/>
          <p14:tracePt t="138674" x="8164513" y="3030538"/>
          <p14:tracePt t="138675" x="8156575" y="2982913"/>
          <p14:tracePt t="138676" x="8140700" y="2943225"/>
          <p14:tracePt t="138678" x="8132763" y="2894013"/>
          <p14:tracePt t="138680" x="8101013" y="2790825"/>
          <p14:tracePt t="138681" x="8093075" y="2735263"/>
          <p14:tracePt t="138681" x="8077200" y="2703513"/>
          <p14:tracePt t="138682" x="8061325" y="2655888"/>
          <p14:tracePt t="138683" x="8045450" y="2608263"/>
          <p14:tracePt t="138684" x="8037513" y="2559050"/>
          <p14:tracePt t="138685" x="8021638" y="2511425"/>
          <p14:tracePt t="138686" x="8005763" y="2455863"/>
          <p14:tracePt t="138687" x="7997825" y="2408238"/>
          <p14:tracePt t="138688" x="7981950" y="2352675"/>
          <p14:tracePt t="138689" x="7974013" y="2328863"/>
          <p14:tracePt t="138690" x="7958138" y="2273300"/>
          <p14:tracePt t="138691" x="7942263" y="2233613"/>
          <p14:tracePt t="138692" x="7926388" y="2176463"/>
          <p14:tracePt t="138693" x="7910513" y="2136775"/>
          <p14:tracePt t="138694" x="7894638" y="2089150"/>
          <p14:tracePt t="138695" x="7886700" y="2049463"/>
          <p14:tracePt t="138696" x="7870825" y="1993900"/>
          <p14:tracePt t="138698" x="7862888" y="1970088"/>
          <p14:tracePt t="138698" x="7847013" y="1922463"/>
          <p14:tracePt t="138699" x="7839075" y="1881188"/>
          <p14:tracePt t="138700" x="7821613" y="1833563"/>
          <p14:tracePt t="138701" x="7805738" y="1785938"/>
          <p14:tracePt t="138702" x="7781925" y="1738313"/>
          <p14:tracePt t="138703" x="7773988" y="1706563"/>
          <p14:tracePt t="138704" x="7758113" y="1658938"/>
          <p14:tracePt t="138705" x="7750175" y="1627188"/>
          <p14:tracePt t="138706" x="7734300" y="1603375"/>
          <p14:tracePt t="138707" x="7734300" y="1579563"/>
          <p14:tracePt t="138708" x="7726363" y="1538288"/>
          <p14:tracePt t="138710" x="7710488" y="1506538"/>
          <p14:tracePt t="138710" x="7694613" y="1474788"/>
          <p14:tracePt t="138712" x="7686675" y="1443038"/>
          <p14:tracePt t="138712" x="7678738" y="1419225"/>
          <p14:tracePt t="138715" x="7662863" y="1371600"/>
          <p14:tracePt t="138715" x="7662863" y="1339850"/>
          <p14:tracePt t="138716" x="7654925" y="1323975"/>
          <p14:tracePt t="138717" x="7646988" y="1300163"/>
          <p14:tracePt t="138718" x="7639050" y="1284288"/>
          <p14:tracePt t="138719" x="7639050" y="1260475"/>
          <p14:tracePt t="138720" x="7631113" y="1244600"/>
          <p14:tracePt t="138721" x="7631113" y="1228725"/>
          <p14:tracePt t="138722" x="7623175" y="1212850"/>
          <p14:tracePt t="138723" x="7623175" y="1195388"/>
          <p14:tracePt t="138724" x="7615238" y="1179513"/>
          <p14:tracePt t="138725" x="7615238" y="1163638"/>
          <p14:tracePt t="138726" x="7615238" y="1155700"/>
          <p14:tracePt t="138727" x="7615238" y="1139825"/>
          <p14:tracePt t="138728" x="7615238" y="1123950"/>
          <p14:tracePt t="138730" x="7615238" y="1116013"/>
          <p14:tracePt t="138730" x="7607300" y="1108075"/>
          <p14:tracePt t="138731" x="7607300" y="1092200"/>
          <p14:tracePt t="138732" x="7607300" y="1084263"/>
          <p14:tracePt t="138733" x="7607300" y="1076325"/>
          <p14:tracePt t="138735" x="7607300" y="1068388"/>
          <p14:tracePt t="138736" x="7607300" y="1060450"/>
          <p14:tracePt t="138737" x="7607300" y="1052513"/>
          <p14:tracePt t="138739" x="7607300" y="1044575"/>
          <p14:tracePt t="138741" x="7607300" y="1036638"/>
          <p14:tracePt t="138743" x="7607300" y="1028700"/>
          <p14:tracePt t="138746" x="7615238" y="1020763"/>
          <p14:tracePt t="138748" x="7615238" y="1012825"/>
          <p14:tracePt t="138750" x="7615238" y="1004888"/>
          <p14:tracePt t="138751" x="7623175" y="1004888"/>
          <p14:tracePt t="138756" x="7623175" y="996950"/>
          <p14:tracePt t="138759" x="7623175" y="989013"/>
          <p14:tracePt t="138763" x="7631113" y="989013"/>
          <p14:tracePt t="138764" x="7631113" y="981075"/>
          <p14:tracePt t="138776" x="7639050" y="981075"/>
          <p14:tracePt t="138795" x="7639050" y="973138"/>
          <p14:tracePt t="138799" x="7646988" y="973138"/>
          <p14:tracePt t="138813" x="7654925" y="973138"/>
          <p14:tracePt t="138819" x="7662863" y="965200"/>
          <p14:tracePt t="138822" x="7670800" y="965200"/>
          <p14:tracePt t="138824" x="7670800" y="957263"/>
          <p14:tracePt t="138826" x="7678738" y="957263"/>
          <p14:tracePt t="138829" x="7686675" y="957263"/>
          <p14:tracePt t="138830" x="7686675" y="949325"/>
          <p14:tracePt t="138832" x="7694613" y="949325"/>
          <p14:tracePt t="138833" x="7702550" y="941388"/>
          <p14:tracePt t="138835" x="7710488" y="941388"/>
          <p14:tracePt t="138836" x="7710488" y="933450"/>
          <p14:tracePt t="138838" x="7718425" y="925513"/>
          <p14:tracePt t="138841" x="7726363" y="925513"/>
          <p14:tracePt t="138841" x="7734300" y="917575"/>
          <p14:tracePt t="138844" x="7734300" y="909638"/>
          <p14:tracePt t="138845" x="7742238" y="909638"/>
          <p14:tracePt t="138845" x="7742238" y="901700"/>
          <p14:tracePt t="138846" x="7750175" y="893763"/>
          <p14:tracePt t="138849" x="7758113" y="893763"/>
          <p14:tracePt t="138849" x="7766050" y="885825"/>
          <p14:tracePt t="138852" x="7766050" y="877888"/>
          <p14:tracePt t="138852" x="7773988" y="877888"/>
          <p14:tracePt t="138853" x="7773988" y="869950"/>
          <p14:tracePt t="138854" x="7781925" y="862013"/>
          <p14:tracePt t="138856" x="7781925" y="852488"/>
          <p14:tracePt t="138856" x="7781925" y="844550"/>
          <p14:tracePt t="138857" x="7789863" y="836613"/>
          <p14:tracePt t="138859" x="7797800" y="836613"/>
          <p14:tracePt t="138860" x="7805738" y="828675"/>
          <p14:tracePt t="138861" x="7805738" y="812800"/>
          <p14:tracePt t="138862" x="7813675" y="812800"/>
          <p14:tracePt t="138864" x="7821613" y="804863"/>
          <p14:tracePt t="138866" x="7829550" y="788988"/>
          <p14:tracePt t="138866" x="7839075" y="788988"/>
          <p14:tracePt t="138867" x="7839075" y="781050"/>
          <p14:tracePt t="138868" x="7847013" y="773113"/>
          <p14:tracePt t="138869" x="7847013" y="765175"/>
          <p14:tracePt t="138870" x="7862888" y="765175"/>
          <p14:tracePt t="138871" x="7862888" y="757238"/>
          <p14:tracePt t="138872" x="7862888" y="749300"/>
          <p14:tracePt t="138873" x="7870825" y="741363"/>
          <p14:tracePt t="138875" x="7878763" y="733425"/>
          <p14:tracePt t="138877" x="7886700" y="717550"/>
          <p14:tracePt t="138878" x="7894638" y="717550"/>
          <p14:tracePt t="138879" x="7894638" y="709613"/>
          <p14:tracePt t="138880" x="7902575" y="709613"/>
          <p14:tracePt t="138882" x="7902575" y="701675"/>
          <p14:tracePt t="138896" x="7974013" y="646113"/>
          <p14:tracePt t="138897" x="7981950" y="646113"/>
          <p14:tracePt t="138897" x="7989888" y="638175"/>
          <p14:tracePt t="138898" x="7989888" y="630238"/>
          <p14:tracePt t="138899" x="8005763" y="630238"/>
          <p14:tracePt t="138901" x="8005763" y="622300"/>
          <p14:tracePt t="138902" x="8013700" y="622300"/>
          <p14:tracePt t="138903" x="8021638" y="614363"/>
          <p14:tracePt t="138904" x="8029575" y="614363"/>
          <p14:tracePt t="138905" x="8037513" y="606425"/>
          <p14:tracePt t="138907" x="8045450" y="598488"/>
          <p14:tracePt t="138908" x="8053388" y="598488"/>
          <p14:tracePt t="138911" x="8061325" y="590550"/>
          <p14:tracePt t="138913" x="8069263" y="582613"/>
          <p14:tracePt t="138914" x="8077200" y="574675"/>
          <p14:tracePt t="138915" x="8085138" y="574675"/>
          <p14:tracePt t="138916" x="8085138" y="566738"/>
          <p14:tracePt t="138917" x="8093075" y="566738"/>
          <p14:tracePt t="138919" x="8101013" y="558800"/>
          <p14:tracePt t="138921" x="8108950" y="558800"/>
          <p14:tracePt t="138922" x="8116888" y="550863"/>
          <p14:tracePt t="138925" x="8124825" y="550863"/>
          <p14:tracePt t="138927" x="8124825" y="534988"/>
          <p14:tracePt t="138929" x="8132763" y="534988"/>
          <p14:tracePt t="138930" x="8132763" y="527050"/>
          <p14:tracePt t="138931" x="8140700" y="527050"/>
          <p14:tracePt t="138932" x="8148638" y="527050"/>
          <p14:tracePt t="138933" x="8148638" y="519113"/>
          <p14:tracePt t="138934" x="8148638" y="509588"/>
          <p14:tracePt t="138935" x="8156575" y="509588"/>
          <p14:tracePt t="138937" x="8156575" y="501650"/>
          <p14:tracePt t="138938" x="8164513" y="501650"/>
          <p14:tracePt t="138939" x="8164513" y="493713"/>
          <p14:tracePt t="138941" x="8172450" y="493713"/>
          <p14:tracePt t="138943" x="8180388" y="485775"/>
          <p14:tracePt t="138944" x="8180388" y="477838"/>
          <p14:tracePt t="138947" x="8189913" y="469900"/>
          <p14:tracePt t="138949" x="8197850" y="454025"/>
          <p14:tracePt t="138951" x="8197850" y="446088"/>
          <p14:tracePt t="138951" x="8205788" y="446088"/>
          <p14:tracePt t="138953" x="8213725" y="438150"/>
          <p14:tracePt t="138957" x="8221663" y="430213"/>
          <p14:tracePt t="138958" x="8221663" y="422275"/>
          <p14:tracePt t="138960" x="8229600" y="422275"/>
          <p14:tracePt t="138962" x="8229600" y="414338"/>
          <p14:tracePt t="138964" x="8237538" y="406400"/>
          <p14:tracePt t="138964" x="8245475" y="406400"/>
          <p14:tracePt t="138968" x="8245475" y="398463"/>
          <p14:tracePt t="138970" x="8253413" y="390525"/>
          <p14:tracePt t="138973" x="8253413" y="382588"/>
          <p14:tracePt t="138973" x="8261350" y="382588"/>
          <p14:tracePt t="138978" x="8261350" y="374650"/>
          <p14:tracePt t="138979" x="8269288" y="374650"/>
          <p14:tracePt t="138980" x="8277225" y="366713"/>
          <p14:tracePt t="138986" x="8285163" y="358775"/>
          <p14:tracePt t="138995" x="8293100" y="342900"/>
          <p14:tracePt t="138999" x="8301038" y="334963"/>
          <p14:tracePt t="139002" x="8301038" y="327025"/>
          <p14:tracePt t="139003" x="8308975" y="327025"/>
          <p14:tracePt t="139005" x="8308975" y="319088"/>
          <p14:tracePt t="139008" x="8316913" y="311150"/>
          <p14:tracePt t="139015" x="8316913" y="303213"/>
          <p14:tracePt t="139016" x="8324850" y="303213"/>
          <p14:tracePt t="139021" x="8332788" y="303213"/>
          <p14:tracePt t="139022" x="8332788" y="295275"/>
          <p14:tracePt t="139029" x="8332788" y="287338"/>
          <p14:tracePt t="139029" x="8340725" y="287338"/>
          <p14:tracePt t="139032" x="8348663" y="287338"/>
          <p14:tracePt t="139034" x="8348663" y="279400"/>
          <p14:tracePt t="139045" x="8348663" y="271463"/>
          <p14:tracePt t="139046" x="8356600" y="271463"/>
          <p14:tracePt t="139151" x="8348663" y="271463"/>
          <p14:tracePt t="139154" x="8348663" y="279400"/>
          <p14:tracePt t="139155" x="8340725" y="279400"/>
          <p14:tracePt t="139177" x="8332788" y="279400"/>
          <p14:tracePt t="139196" x="8324850" y="279400"/>
          <p14:tracePt t="139209" x="8316913" y="279400"/>
          <p14:tracePt t="139224" x="8308975" y="279400"/>
          <p14:tracePt t="139231" x="8301038" y="279400"/>
          <p14:tracePt t="139235" x="8301038" y="287338"/>
          <p14:tracePt t="139239" x="8301038" y="295275"/>
          <p14:tracePt t="139250" x="8301038" y="303213"/>
          <p14:tracePt t="139254" x="8293100" y="303213"/>
          <p14:tracePt t="139262" x="8293100" y="311150"/>
          <p14:tracePt t="139713" x="8205788" y="358775"/>
          <p14:tracePt t="139715" x="8197850" y="366713"/>
          <p14:tracePt t="139716" x="8197850" y="382588"/>
          <p14:tracePt t="139717" x="8197850" y="390525"/>
          <p14:tracePt t="139719" x="8189913" y="398463"/>
          <p14:tracePt t="139719" x="8180388" y="406400"/>
          <p14:tracePt t="139721" x="8180388" y="422275"/>
          <p14:tracePt t="139721" x="8180388" y="430213"/>
          <p14:tracePt t="139722" x="8180388" y="438150"/>
          <p14:tracePt t="139723" x="8172450" y="454025"/>
          <p14:tracePt t="139724" x="8172450" y="469900"/>
          <p14:tracePt t="139727" x="8172450" y="485775"/>
          <p14:tracePt t="139728" x="8164513" y="509588"/>
          <p14:tracePt t="139729" x="8164513" y="527050"/>
          <p14:tracePt t="139730" x="8164513" y="534988"/>
          <p14:tracePt t="139732" x="8164513" y="550863"/>
          <p14:tracePt t="139732" x="8164513" y="566738"/>
          <p14:tracePt t="139733" x="8164513" y="574675"/>
          <p14:tracePt t="139734" x="8164513" y="590550"/>
          <p14:tracePt t="139735" x="8164513" y="606425"/>
          <p14:tracePt t="139736" x="8164513" y="622300"/>
          <p14:tracePt t="139737" x="8164513" y="638175"/>
          <p14:tracePt t="139739" x="8164513" y="654050"/>
          <p14:tracePt t="139740" x="8164513" y="661988"/>
          <p14:tracePt t="139740" x="8164513" y="677863"/>
          <p14:tracePt t="139742" x="8164513" y="685800"/>
          <p14:tracePt t="139744" x="8164513" y="717550"/>
          <p14:tracePt t="139745" x="8164513" y="733425"/>
          <p14:tracePt t="139745" x="8164513" y="749300"/>
          <p14:tracePt t="139746" x="8164513" y="765175"/>
          <p14:tracePt t="139747" x="8164513" y="781050"/>
          <p14:tracePt t="139748" x="8164513" y="788988"/>
          <p14:tracePt t="139749" x="8164513" y="796925"/>
          <p14:tracePt t="139750" x="8164513" y="804863"/>
          <p14:tracePt t="139751" x="8164513" y="828675"/>
          <p14:tracePt t="139752" x="8164513" y="836613"/>
          <p14:tracePt t="139753" x="8164513" y="852488"/>
          <p14:tracePt t="139754" x="8164513" y="862013"/>
          <p14:tracePt t="139756" x="8164513" y="877888"/>
          <p14:tracePt t="139756" x="8164513" y="893763"/>
          <p14:tracePt t="139758" x="8164513" y="909638"/>
          <p14:tracePt t="139760" x="8164513" y="917575"/>
          <p14:tracePt t="139761" x="8164513" y="933450"/>
          <p14:tracePt t="139762" x="8164513" y="941388"/>
          <p14:tracePt t="139763" x="8164513" y="949325"/>
          <p14:tracePt t="139763" x="8164513" y="965200"/>
          <p14:tracePt t="139764" x="8164513" y="981075"/>
          <p14:tracePt t="139766" x="8164513" y="996950"/>
          <p14:tracePt t="139767" x="8164513" y="1004888"/>
          <p14:tracePt t="139768" x="8156575" y="1012825"/>
          <p14:tracePt t="139770" x="8156575" y="1028700"/>
          <p14:tracePt t="139770" x="8156575" y="1036638"/>
          <p14:tracePt t="139771" x="8156575" y="1044575"/>
          <p14:tracePt t="139772" x="8156575" y="1052513"/>
          <p14:tracePt t="139773" x="8148638" y="1060450"/>
          <p14:tracePt t="139774" x="8148638" y="1068388"/>
          <p14:tracePt t="139775" x="8148638" y="1076325"/>
          <p14:tracePt t="139776" x="8148638" y="1084263"/>
          <p14:tracePt t="139777" x="8148638" y="1092200"/>
          <p14:tracePt t="139779" x="8148638" y="1108075"/>
          <p14:tracePt t="139780" x="8148638" y="1116013"/>
          <p14:tracePt t="139781" x="8148638" y="1123950"/>
          <p14:tracePt t="139783" x="8140700" y="1139825"/>
          <p14:tracePt t="139785" x="8140700" y="1147763"/>
          <p14:tracePt t="139787" x="8140700" y="1155700"/>
          <p14:tracePt t="139787" x="8140700" y="1163638"/>
          <p14:tracePt t="139789" x="8140700" y="1171575"/>
          <p14:tracePt t="139791" x="8132763" y="1179513"/>
          <p14:tracePt t="139791" x="8132763" y="1187450"/>
          <p14:tracePt t="139795" x="8132763" y="1195388"/>
          <p14:tracePt t="139796" x="8132763" y="1204913"/>
          <p14:tracePt t="139798" x="8124825" y="1204913"/>
          <p14:tracePt t="139798" x="8124825" y="1212850"/>
          <p14:tracePt t="139801" x="8124825" y="1220788"/>
          <p14:tracePt t="139803" x="8124825" y="1228725"/>
          <p14:tracePt t="139806" x="8124825" y="1236663"/>
          <p14:tracePt t="139808" x="8116888" y="1236663"/>
          <p14:tracePt t="139817" x="8116888" y="1244600"/>
          <p14:tracePt t="139937" x="8116888" y="1236663"/>
          <p14:tracePt t="139940" x="8116888" y="1228725"/>
          <p14:tracePt t="139945" x="8116888" y="1220788"/>
          <p14:tracePt t="139946" x="8116888" y="1212850"/>
          <p14:tracePt t="139949" x="8116888" y="1204913"/>
          <p14:tracePt t="139952" x="8116888" y="1195388"/>
          <p14:tracePt t="139953" x="8116888" y="1187450"/>
          <p14:tracePt t="139955" x="8116888" y="1179513"/>
          <p14:tracePt t="139957" x="8116888" y="1171575"/>
          <p14:tracePt t="139958" x="8116888" y="1163638"/>
          <p14:tracePt t="139961" x="8116888" y="1155700"/>
          <p14:tracePt t="139962" x="8116888" y="1147763"/>
          <p14:tracePt t="139963" x="8116888" y="1139825"/>
          <p14:tracePt t="139965" x="8116888" y="1131888"/>
          <p14:tracePt t="139967" x="8116888" y="1123950"/>
          <p14:tracePt t="139970" x="8116888" y="1116013"/>
          <p14:tracePt t="139971" x="8116888" y="1108075"/>
          <p14:tracePt t="139974" x="8116888" y="1100138"/>
          <p14:tracePt t="139978" x="8116888" y="1092200"/>
          <p14:tracePt t="139979" x="8108950" y="1084263"/>
          <p14:tracePt t="139982" x="8108950" y="1076325"/>
          <p14:tracePt t="139987" x="8108950" y="1068388"/>
          <p14:tracePt t="139995" x="8108950" y="1060450"/>
          <p14:tracePt t="139996" x="8101013" y="1060450"/>
          <p14:tracePt t="139998" x="8101013" y="1052513"/>
          <p14:tracePt t="141030" x="8101013" y="1060450"/>
          <p14:tracePt t="141033" x="8093075" y="1060450"/>
          <p14:tracePt t="141035" x="8093075" y="1068388"/>
          <p14:tracePt t="141037" x="8093075" y="1076325"/>
          <p14:tracePt t="141039" x="8085138" y="1076325"/>
          <p14:tracePt t="141040" x="8085138" y="1084263"/>
          <p14:tracePt t="141042" x="8077200" y="1092200"/>
          <p14:tracePt t="141044" x="8077200" y="1100138"/>
          <p14:tracePt t="141045" x="8069263" y="1100138"/>
          <p14:tracePt t="141046" x="8061325" y="1100138"/>
          <p14:tracePt t="141064" x="7958138" y="1171575"/>
          <p14:tracePt t="141065" x="7942263" y="1187450"/>
          <p14:tracePt t="141065" x="7934325" y="1187450"/>
          <p14:tracePt t="141066" x="7926388" y="1195388"/>
          <p14:tracePt t="141067" x="7910513" y="1204913"/>
          <p14:tracePt t="141068" x="7894638" y="1204913"/>
          <p14:tracePt t="141069" x="7886700" y="1212850"/>
          <p14:tracePt t="141070" x="7878763" y="1220788"/>
          <p14:tracePt t="141071" x="7862888" y="1228725"/>
          <p14:tracePt t="141072" x="7847013" y="1236663"/>
          <p14:tracePt t="141073" x="7829550" y="1244600"/>
          <p14:tracePt t="141074" x="7813675" y="1252538"/>
          <p14:tracePt t="141076" x="7797800" y="1260475"/>
          <p14:tracePt t="141077" x="7773988" y="1268413"/>
          <p14:tracePt t="141077" x="7758113" y="1276350"/>
          <p14:tracePt t="141078" x="7742238" y="1284288"/>
          <p14:tracePt t="141079" x="7734300" y="1284288"/>
          <p14:tracePt t="141081" x="7710488" y="1300163"/>
          <p14:tracePt t="141081" x="7694613" y="1308100"/>
          <p14:tracePt t="141082" x="7678738" y="1316038"/>
          <p14:tracePt t="141083" x="7662863" y="1316038"/>
          <p14:tracePt t="141084" x="7639050" y="1331913"/>
          <p14:tracePt t="141085" x="7615238" y="1339850"/>
          <p14:tracePt t="141086" x="7607300" y="1339850"/>
          <p14:tracePt t="141087" x="7583488" y="1355725"/>
          <p14:tracePt t="141088" x="7567613" y="1363663"/>
          <p14:tracePt t="141089" x="7543800" y="1363663"/>
          <p14:tracePt t="141091" x="7519988" y="1379538"/>
          <p14:tracePt t="141091" x="7496175" y="1387475"/>
          <p14:tracePt t="141093" x="7478713" y="1387475"/>
          <p14:tracePt t="141093" x="7454900" y="1395413"/>
          <p14:tracePt t="141095" x="7439025" y="1411288"/>
          <p14:tracePt t="141098" x="7367588" y="1427163"/>
          <p14:tracePt t="141098" x="7335838" y="1435100"/>
          <p14:tracePt t="141099" x="7312025" y="1443038"/>
          <p14:tracePt t="141100" x="7288213" y="1443038"/>
          <p14:tracePt t="141101" x="7264400" y="1458913"/>
          <p14:tracePt t="141102" x="7240588" y="1466850"/>
          <p14:tracePt t="141103" x="7216775" y="1474788"/>
          <p14:tracePt t="141104" x="7192963" y="1474788"/>
          <p14:tracePt t="141105" x="7161213" y="1482725"/>
          <p14:tracePt t="141106" x="7135813" y="1490663"/>
          <p14:tracePt t="141107" x="7104063" y="1498600"/>
          <p14:tracePt t="141108" x="7072313" y="1506538"/>
          <p14:tracePt t="141109" x="7040563" y="1514475"/>
          <p14:tracePt t="141111" x="7016750" y="1522413"/>
          <p14:tracePt t="141112" x="7000875" y="1530350"/>
          <p14:tracePt t="141113" x="6961188" y="1538288"/>
          <p14:tracePt t="141113" x="6937375" y="1547813"/>
          <p14:tracePt t="141114" x="6905625" y="1555750"/>
          <p14:tracePt t="141115" x="6873875" y="1563688"/>
          <p14:tracePt t="141116" x="6842125" y="1579563"/>
          <p14:tracePt t="141117" x="6818313" y="1579563"/>
          <p14:tracePt t="141118" x="6784975" y="1587500"/>
          <p14:tracePt t="141119" x="6769100" y="1603375"/>
          <p14:tracePt t="141120" x="6729413" y="1611313"/>
          <p14:tracePt t="141121" x="6705600" y="1619250"/>
          <p14:tracePt t="141122" x="6673850" y="1627188"/>
          <p14:tracePt t="141123" x="6650038" y="1635125"/>
          <p14:tracePt t="141124" x="6618288" y="1651000"/>
          <p14:tracePt t="141125" x="6586538" y="1658938"/>
          <p14:tracePt t="141126" x="6562725" y="1666875"/>
          <p14:tracePt t="141127" x="6546850" y="1674813"/>
          <p14:tracePt t="141128" x="6523038" y="1682750"/>
          <p14:tracePt t="141130" x="6483350" y="1690688"/>
          <p14:tracePt t="141130" x="6451600" y="1698625"/>
          <p14:tracePt t="141131" x="6426200" y="1706563"/>
          <p14:tracePt t="141132" x="6394450" y="1722438"/>
          <p14:tracePt t="141133" x="6362700" y="1730375"/>
          <p14:tracePt t="141135" x="6338888" y="1730375"/>
          <p14:tracePt t="141135" x="6299200" y="1746250"/>
          <p14:tracePt t="141136" x="6283325" y="1754188"/>
          <p14:tracePt t="141137" x="6251575" y="1762125"/>
          <p14:tracePt t="141139" x="6211888" y="1778000"/>
          <p14:tracePt t="141139" x="6188075" y="1778000"/>
          <p14:tracePt t="141141" x="6156325" y="1785938"/>
          <p14:tracePt t="141142" x="6124575" y="1801813"/>
          <p14:tracePt t="141143" x="6083300" y="1809750"/>
          <p14:tracePt t="141144" x="6059488" y="1809750"/>
          <p14:tracePt t="141145" x="6027738" y="1825625"/>
          <p14:tracePt t="141146" x="5995988" y="1825625"/>
          <p14:tracePt t="141147" x="5948363" y="1833563"/>
          <p14:tracePt t="141147" x="5916613" y="1841500"/>
          <p14:tracePt t="141148" x="5876925" y="1849438"/>
          <p14:tracePt t="141149" x="5845175" y="1865313"/>
          <p14:tracePt t="141150" x="5813425" y="1873250"/>
          <p14:tracePt t="141151" x="5765800" y="1881188"/>
          <p14:tracePt t="141152" x="5749925" y="1881188"/>
          <p14:tracePt t="141153" x="5708650" y="1890713"/>
          <p14:tracePt t="141154" x="5668963" y="1906588"/>
          <p14:tracePt t="141155" x="5637213" y="1914525"/>
          <p14:tracePt t="141156" x="5589588" y="1930400"/>
          <p14:tracePt t="141157" x="5549900" y="1946275"/>
          <p14:tracePt t="141158" x="5518150" y="1954213"/>
          <p14:tracePt t="141160" x="5470525" y="1970088"/>
          <p14:tracePt t="141160" x="5454650" y="1970088"/>
          <p14:tracePt t="141162" x="5422900" y="1985963"/>
          <p14:tracePt t="141163" x="5373688" y="2009775"/>
          <p14:tracePt t="141164" x="5302250" y="2041525"/>
          <p14:tracePt t="141165" x="5262563" y="2049463"/>
          <p14:tracePt t="141166" x="5222875" y="2065338"/>
          <p14:tracePt t="141167" x="5183188" y="2089150"/>
          <p14:tracePt t="141168" x="5159375" y="2097088"/>
          <p14:tracePt t="141169" x="5119688" y="2120900"/>
          <p14:tracePt t="141170" x="5095875" y="2136775"/>
          <p14:tracePt t="141171" x="5046663" y="2160588"/>
          <p14:tracePt t="141172" x="5006975" y="2176463"/>
          <p14:tracePt t="141173" x="4975225" y="2200275"/>
          <p14:tracePt t="141175" x="4935538" y="2224088"/>
          <p14:tracePt t="141175" x="4895850" y="2241550"/>
          <p14:tracePt t="141176" x="4872038" y="2257425"/>
          <p14:tracePt t="141177" x="4832350" y="2281238"/>
          <p14:tracePt t="141178" x="4800600" y="2297113"/>
          <p14:tracePt t="141180" x="4760913" y="2328863"/>
          <p14:tracePt t="141182" x="4687888" y="2368550"/>
          <p14:tracePt t="141182" x="4648200" y="2392363"/>
          <p14:tracePt t="141183" x="4608513" y="2424113"/>
          <p14:tracePt t="141184" x="4584700" y="2432050"/>
          <p14:tracePt t="141185" x="4537075" y="2455863"/>
          <p14:tracePt t="141186" x="4513263" y="2479675"/>
          <p14:tracePt t="141187" x="4473575" y="2511425"/>
          <p14:tracePt t="141188" x="4425950" y="2535238"/>
          <p14:tracePt t="141189" x="4386263" y="2559050"/>
          <p14:tracePt t="141190" x="4344988" y="2576513"/>
          <p14:tracePt t="141191" x="4313238" y="2600325"/>
          <p14:tracePt t="141193" x="4265613" y="2624138"/>
          <p14:tracePt t="141193" x="4241800" y="2640013"/>
          <p14:tracePt t="141194" x="4202113" y="2663825"/>
          <p14:tracePt t="141195" x="4162425" y="2679700"/>
          <p14:tracePt t="141196" x="4122738" y="2711450"/>
          <p14:tracePt t="141197" x="4090988" y="2727325"/>
          <p14:tracePt t="141198" x="4043363" y="2751138"/>
          <p14:tracePt t="141199" x="4002088" y="2774950"/>
          <p14:tracePt t="141200" x="3970338" y="2798763"/>
          <p14:tracePt t="141201" x="3938588" y="2806700"/>
          <p14:tracePt t="141202" x="3906838" y="2830513"/>
          <p14:tracePt t="141203" x="3867150" y="2846388"/>
          <p14:tracePt t="141204" x="3835400" y="2870200"/>
          <p14:tracePt t="141205" x="3795713" y="2878138"/>
          <p14:tracePt t="141206" x="3756025" y="2901950"/>
          <p14:tracePt t="141207" x="3732213" y="2919413"/>
          <p14:tracePt t="141208" x="3700463" y="2935288"/>
          <p14:tracePt t="141209" x="3676650" y="2943225"/>
          <p14:tracePt t="141210" x="3643313" y="2951163"/>
          <p14:tracePt t="141211" x="3619500" y="2967038"/>
          <p14:tracePt t="141212" x="3595688" y="2974975"/>
          <p14:tracePt t="141214" x="3563938" y="2982913"/>
          <p14:tracePt t="141214" x="3532188" y="2998788"/>
          <p14:tracePt t="141215" x="3508375" y="2998788"/>
          <p14:tracePt t="141216" x="3484563" y="3014663"/>
          <p14:tracePt t="141217" x="3468688" y="3014663"/>
          <p14:tracePt t="141218" x="3444875" y="3014663"/>
          <p14:tracePt t="141219" x="3421063" y="3030538"/>
          <p14:tracePt t="141220" x="3405188" y="3030538"/>
          <p14:tracePt t="141221" x="3389313" y="3038475"/>
          <p14:tracePt t="141222" x="3365500" y="3038475"/>
          <p14:tracePt t="141223" x="3349625" y="3038475"/>
          <p14:tracePt t="141224" x="3333750" y="3038475"/>
          <p14:tracePt t="141226" x="3317875" y="3038475"/>
          <p14:tracePt t="141226" x="3300413" y="3038475"/>
          <p14:tracePt t="141227" x="3292475" y="3046413"/>
          <p14:tracePt t="141229" x="3276600" y="3046413"/>
          <p14:tracePt t="141229" x="3260725" y="3046413"/>
          <p14:tracePt t="141231" x="3244850" y="3046413"/>
          <p14:tracePt t="141231" x="3236913" y="3046413"/>
          <p14:tracePt t="141232" x="3228975" y="3046413"/>
          <p14:tracePt t="141233" x="3221038" y="3046413"/>
          <p14:tracePt t="141234" x="3213100" y="3046413"/>
          <p14:tracePt t="141235" x="3205163" y="3046413"/>
          <p14:tracePt t="141236" x="3197225" y="3046413"/>
          <p14:tracePt t="141237" x="3189288" y="3038475"/>
          <p14:tracePt t="141238" x="3181350" y="3038475"/>
          <p14:tracePt t="141240" x="3173413" y="3030538"/>
          <p14:tracePt t="141243" x="3165475" y="3022600"/>
          <p14:tracePt t="141244" x="3157538" y="3022600"/>
          <p14:tracePt t="141246" x="3157538" y="3014663"/>
          <p14:tracePt t="141249" x="3157538" y="3006725"/>
          <p14:tracePt t="141257" x="3157538" y="2998788"/>
          <p14:tracePt t="141271" x="3165475" y="2998788"/>
          <p14:tracePt t="141279" x="3173413" y="2998788"/>
          <p14:tracePt t="141293" x="3181350" y="2998788"/>
          <p14:tracePt t="141296" x="3189288" y="2998788"/>
          <p14:tracePt t="141305" x="3189288" y="3006725"/>
          <p14:tracePt t="141322" x="3189288" y="3014663"/>
          <p14:tracePt t="141548" x="3189288" y="3022600"/>
          <p14:tracePt t="141550" x="3189288" y="3030538"/>
          <p14:tracePt t="141554" x="3189288" y="3038475"/>
          <p14:tracePt t="141556" x="3189288" y="3046413"/>
          <p14:tracePt t="141558" x="3181350" y="3054350"/>
          <p14:tracePt t="141560" x="3181350" y="3062288"/>
          <p14:tracePt t="141562" x="3181350" y="3070225"/>
          <p14:tracePt t="141563" x="3181350" y="3078163"/>
          <p14:tracePt t="141563" x="3173413" y="3086100"/>
          <p14:tracePt t="141565" x="3173413" y="3094038"/>
          <p14:tracePt t="141565" x="3173413" y="3101975"/>
          <p14:tracePt t="141567" x="3173413" y="3117850"/>
          <p14:tracePt t="141568" x="3173413" y="3125788"/>
          <p14:tracePt t="141569" x="3173413" y="3133725"/>
          <p14:tracePt t="141571" x="3173413" y="3141663"/>
          <p14:tracePt t="141571" x="3173413" y="3165475"/>
          <p14:tracePt t="141572" x="3173413" y="3173413"/>
          <p14:tracePt t="141573" x="3173413" y="3189288"/>
          <p14:tracePt t="141574" x="3173413" y="3205163"/>
          <p14:tracePt t="141576" x="3173413" y="3221038"/>
          <p14:tracePt t="141577" x="3173413" y="3236913"/>
          <p14:tracePt t="141578" x="3173413" y="3252788"/>
          <p14:tracePt t="141579" x="3173413" y="3270250"/>
          <p14:tracePt t="141579" x="3173413" y="3294063"/>
          <p14:tracePt t="141580" x="3173413" y="3309938"/>
          <p14:tracePt t="141581" x="3173413" y="3333750"/>
          <p14:tracePt t="141582" x="3173413" y="3357563"/>
          <p14:tracePt t="141583" x="3173413" y="3373438"/>
          <p14:tracePt t="141584" x="3173413" y="3397250"/>
          <p14:tracePt t="141585" x="3173413" y="3413125"/>
          <p14:tracePt t="141586" x="3181350" y="3436938"/>
          <p14:tracePt t="141587" x="3189288" y="3460750"/>
          <p14:tracePt t="141588" x="3189288" y="3500438"/>
          <p14:tracePt t="141589" x="3197225" y="3524250"/>
          <p14:tracePt t="141590" x="3205163" y="3556000"/>
          <p14:tracePt t="141591" x="3205163" y="3579813"/>
          <p14:tracePt t="141593" x="3213100" y="3595688"/>
          <p14:tracePt t="141594" x="3221038" y="3629025"/>
          <p14:tracePt t="141594" x="3228975" y="3668713"/>
          <p14:tracePt t="141595" x="3236913" y="3700463"/>
          <p14:tracePt t="141596" x="3252788" y="3748088"/>
          <p14:tracePt t="141597" x="3252788" y="3779838"/>
          <p14:tracePt t="141598" x="3268663" y="3811588"/>
          <p14:tracePt t="141599" x="3276600" y="3851275"/>
          <p14:tracePt t="141600" x="3292475" y="3875088"/>
          <p14:tracePt t="141601" x="3300413" y="3914775"/>
          <p14:tracePt t="141602" x="3308350" y="3956050"/>
          <p14:tracePt t="141603" x="3317875" y="3995738"/>
          <p14:tracePt t="141604" x="3333750" y="4043363"/>
          <p14:tracePt t="141605" x="3349625" y="4075113"/>
          <p14:tracePt t="141606" x="3357563" y="4122738"/>
          <p14:tracePt t="141607" x="3373438" y="4154488"/>
          <p14:tracePt t="141608" x="3389313" y="4202113"/>
          <p14:tracePt t="141609" x="3389313" y="4225925"/>
          <p14:tracePt t="141610" x="3405188" y="4273550"/>
          <p14:tracePt t="141612" x="3421063" y="4322763"/>
          <p14:tracePt t="141612" x="3436938" y="4362450"/>
          <p14:tracePt t="141613" x="3460750" y="4410075"/>
          <p14:tracePt t="141614" x="3476625" y="4449763"/>
          <p14:tracePt t="141615" x="3492500" y="4497388"/>
          <p14:tracePt t="141616" x="3508375" y="4537075"/>
          <p14:tracePt t="141617" x="3516313" y="4560888"/>
          <p14:tracePt t="141618" x="3532188" y="4608513"/>
          <p14:tracePt t="141619" x="3548063" y="4657725"/>
          <p14:tracePt t="141620" x="3563938" y="4705350"/>
          <p14:tracePt t="141622" x="3579813" y="4752975"/>
          <p14:tracePt t="141622" x="3595688" y="4792663"/>
          <p14:tracePt t="141624" x="3611563" y="4840288"/>
          <p14:tracePt t="141625" x="3627438" y="4887913"/>
          <p14:tracePt t="141626" x="3651250" y="4935538"/>
          <p14:tracePt t="141626" x="3660775" y="4959350"/>
          <p14:tracePt t="141627" x="3684588" y="5008563"/>
          <p14:tracePt t="141629" x="3692525" y="5048250"/>
          <p14:tracePt t="141629" x="3708400" y="5095875"/>
          <p14:tracePt t="141630" x="3716338" y="5135563"/>
          <p14:tracePt t="141631" x="3732213" y="5167313"/>
          <p14:tracePt t="141633" x="3748088" y="5214938"/>
          <p14:tracePt t="141633" x="3763963" y="5238750"/>
          <p14:tracePt t="141634" x="3771900" y="5278438"/>
          <p14:tracePt t="141635" x="3795713" y="5327650"/>
          <p14:tracePt t="141636" x="3803650" y="5359400"/>
          <p14:tracePt t="141637" x="3819525" y="5399088"/>
          <p14:tracePt t="141638" x="3827463" y="5430838"/>
          <p14:tracePt t="141639" x="3843338" y="5462588"/>
          <p14:tracePt t="141640" x="3859213" y="5502275"/>
          <p14:tracePt t="141642" x="3867150" y="5518150"/>
          <p14:tracePt t="141643" x="3875088" y="5549900"/>
          <p14:tracePt t="141643" x="3890963" y="5581650"/>
          <p14:tracePt t="141645" x="3906838" y="5621338"/>
          <p14:tracePt t="141645" x="3906838" y="5645150"/>
          <p14:tracePt t="141647" x="3922713" y="5678488"/>
          <p14:tracePt t="141648" x="3930650" y="5710238"/>
          <p14:tracePt t="141649" x="3938588" y="5734050"/>
          <p14:tracePt t="141649" x="3938588" y="5749925"/>
          <p14:tracePt t="141650" x="3946525" y="5773738"/>
          <p14:tracePt t="141651" x="3954463" y="5805488"/>
          <p14:tracePt t="141652" x="3962400" y="5829300"/>
          <p14:tracePt t="141653" x="3970338" y="5853113"/>
          <p14:tracePt t="141654" x="3970338" y="5876925"/>
          <p14:tracePt t="141655" x="3986213" y="5892800"/>
          <p14:tracePt t="141656" x="3986213" y="5916613"/>
          <p14:tracePt t="141657" x="3994150" y="5932488"/>
          <p14:tracePt t="141658" x="3994150" y="5956300"/>
          <p14:tracePt t="141659" x="4002088" y="5980113"/>
          <p14:tracePt t="141660" x="4002088" y="6005513"/>
          <p14:tracePt t="141661" x="4011613" y="6029325"/>
          <p14:tracePt t="141663" x="4019550" y="6045200"/>
          <p14:tracePt t="141664" x="4019550" y="6069013"/>
          <p14:tracePt t="141664" x="4019550" y="6076950"/>
          <p14:tracePt t="141665" x="4027488" y="6108700"/>
          <p14:tracePt t="141666" x="4027488" y="6124575"/>
          <p14:tracePt t="141667" x="4035425" y="6148388"/>
          <p14:tracePt t="141668" x="4043363" y="6164263"/>
          <p14:tracePt t="141669" x="4043363" y="6188075"/>
          <p14:tracePt t="141670" x="4043363" y="6203950"/>
          <p14:tracePt t="141671" x="4051300" y="6227763"/>
          <p14:tracePt t="141672" x="4051300" y="6243638"/>
          <p14:tracePt t="141673" x="4051300" y="6259513"/>
          <p14:tracePt t="141674" x="4059238" y="6283325"/>
          <p14:tracePt t="141676" x="4067175" y="6323013"/>
          <p14:tracePt t="141677" x="4067175" y="6338888"/>
          <p14:tracePt t="141679" x="4075113" y="6364288"/>
          <p14:tracePt t="141679" x="4075113" y="6388100"/>
          <p14:tracePt t="141681" x="4083050" y="6403975"/>
          <p14:tracePt t="141681" x="4090988" y="6427788"/>
          <p14:tracePt t="141682" x="4090988" y="6443663"/>
          <p14:tracePt t="141683" x="4090988" y="6467475"/>
          <p14:tracePt t="141684" x="4090988" y="6491288"/>
          <p14:tracePt t="141685" x="4098925" y="6515100"/>
          <p14:tracePt t="141686" x="4106863" y="6530975"/>
          <p14:tracePt t="141687" x="4114800" y="6554788"/>
          <p14:tracePt t="141688" x="4114800" y="6578600"/>
          <p14:tracePt t="141689" x="4114800" y="6594475"/>
          <p14:tracePt t="141691" x="4122738" y="6610350"/>
          <p14:tracePt t="141691" x="4130675" y="6634163"/>
          <p14:tracePt t="141693" x="4138613" y="6657975"/>
          <p14:tracePt t="141693" x="4138613" y="6681788"/>
          <p14:tracePt t="141695" x="4138613" y="6707188"/>
          <p14:tracePt t="141696" x="4138613" y="6723063"/>
          <p14:tracePt t="141696" x="4146550" y="6746875"/>
          <p14:tracePt t="141697" x="4146550" y="6754813"/>
          <p14:tracePt t="141698" x="4154488" y="6778625"/>
          <p14:tracePt t="141700" x="4162425" y="6794500"/>
          <p14:tracePt t="141700" x="4162425" y="6810375"/>
          <p14:tracePt t="141702" x="4162425" y="6842125"/>
          <p14:tracePt t="142230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48.8|32.7|3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8|2.4|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110.7|1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|108.8|8.2|36.7|1.1|7.6|0.8|1.7|0.8|42.4|1.1|23|0.4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8.6|12|0.6|2.6|3.3|3.6|0.6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Breitbild</PresentationFormat>
  <Paragraphs>118</Paragraphs>
  <Slides>15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Office Theme</vt:lpstr>
      <vt:lpstr>An Introduction to Communicating Science</vt:lpstr>
      <vt:lpstr>Who do we communicate science to?</vt:lpstr>
      <vt:lpstr>Communicating science to the public</vt:lpstr>
      <vt:lpstr>Governments, administrations, political decision-makers</vt:lpstr>
      <vt:lpstr>Other academics</vt:lpstr>
      <vt:lpstr>General principles when communicating science</vt:lpstr>
      <vt:lpstr>How to design a scientific poster</vt:lpstr>
      <vt:lpstr>Poster sessions</vt:lpstr>
      <vt:lpstr>The basics</vt:lpstr>
      <vt:lpstr>Some basics of graphic design</vt:lpstr>
      <vt:lpstr>Some basics of graphic design</vt:lpstr>
      <vt:lpstr>Practicalities</vt:lpstr>
      <vt:lpstr>Presenting the poster</vt:lpstr>
      <vt:lpstr>Questions?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Communicating Science</dc:title>
  <dc:creator>Björn Jörges</dc:creator>
  <cp:lastModifiedBy>Björn Jörges</cp:lastModifiedBy>
  <cp:revision>135</cp:revision>
  <dcterms:created xsi:type="dcterms:W3CDTF">2021-06-26T06:58:59Z</dcterms:created>
  <dcterms:modified xsi:type="dcterms:W3CDTF">2021-07-05T18:08:07Z</dcterms:modified>
</cp:coreProperties>
</file>